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303" r:id="rId3"/>
    <p:sldId id="304" r:id="rId4"/>
    <p:sldId id="295" r:id="rId5"/>
    <p:sldId id="296" r:id="rId6"/>
    <p:sldId id="284" r:id="rId7"/>
    <p:sldId id="302" r:id="rId8"/>
    <p:sldId id="300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202612"/>
    <a:srgbClr val="B91D16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12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C8AF4-E98A-48C8-B64F-B617A4BCCFD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A5DF3119-E774-45C8-A7E7-9DDFD6D5E6FA}">
      <dgm:prSet phldrT="[Текст]" custT="1"/>
      <dgm:spPr/>
      <dgm:t>
        <a:bodyPr/>
        <a:lstStyle/>
        <a:p>
          <a:r>
            <a:rPr lang="ru-RU" sz="2400" b="1" dirty="0"/>
            <a:t>СОСТАВ ПАРЛАМЕНТА</a:t>
          </a:r>
          <a:endParaRPr lang="x-none" sz="2400" b="1" dirty="0"/>
        </a:p>
      </dgm:t>
    </dgm:pt>
    <dgm:pt modelId="{FE06E127-6FF9-4D75-AA0B-D82DBC7173F9}" type="parTrans" cxnId="{819A6CD7-0E31-4CB0-84C7-401A8BF115C9}">
      <dgm:prSet/>
      <dgm:spPr/>
      <dgm:t>
        <a:bodyPr/>
        <a:lstStyle/>
        <a:p>
          <a:endParaRPr lang="x-none" sz="2000"/>
        </a:p>
      </dgm:t>
    </dgm:pt>
    <dgm:pt modelId="{9116A944-3B53-4C87-878F-39D76D4305D3}" type="sibTrans" cxnId="{819A6CD7-0E31-4CB0-84C7-401A8BF115C9}">
      <dgm:prSet/>
      <dgm:spPr/>
      <dgm:t>
        <a:bodyPr/>
        <a:lstStyle/>
        <a:p>
          <a:endParaRPr lang="x-none" sz="2000"/>
        </a:p>
      </dgm:t>
    </dgm:pt>
    <dgm:pt modelId="{5470F7FF-1142-4B4B-A456-A03527EF3B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dirty="0"/>
            <a:t>Палата представителей </a:t>
          </a:r>
          <a:br>
            <a:rPr lang="ru-RU" sz="2000" b="1" dirty="0"/>
          </a:br>
          <a:r>
            <a:rPr lang="ru-RU" sz="2000" dirty="0"/>
            <a:t>(110 депутатов)</a:t>
          </a:r>
          <a:endParaRPr lang="x-none" sz="2000" dirty="0"/>
        </a:p>
      </dgm:t>
    </dgm:pt>
    <dgm:pt modelId="{4D9080F4-29F8-4D6E-8F96-6F4B16224835}" type="parTrans" cxnId="{33F58592-EAD9-490F-AA5E-9E09AAE5CE5F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E7B907BC-D976-4B87-949B-9C908AC7A15A}" type="sibTrans" cxnId="{33F58592-EAD9-490F-AA5E-9E09AAE5CE5F}">
      <dgm:prSet/>
      <dgm:spPr/>
      <dgm:t>
        <a:bodyPr/>
        <a:lstStyle/>
        <a:p>
          <a:endParaRPr lang="x-none" sz="2000"/>
        </a:p>
      </dgm:t>
    </dgm:pt>
    <dgm:pt modelId="{713D4747-0E95-492A-A55C-12F8513BF21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/>
            <a:t>Совет Республики</a:t>
          </a:r>
          <a:endParaRPr lang="en-US" sz="2000" dirty="0"/>
        </a:p>
      </dgm:t>
    </dgm:pt>
    <dgm:pt modelId="{7764E9A2-81FD-4B9F-909A-64447A9EAA5F}" type="parTrans" cxnId="{FB3D900D-1513-4924-89C0-504EFC711210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BD5E8ACE-3626-467C-B2C9-23CA8CBE1485}" type="sibTrans" cxnId="{FB3D900D-1513-4924-89C0-504EFC711210}">
      <dgm:prSet/>
      <dgm:spPr/>
      <dgm:t>
        <a:bodyPr/>
        <a:lstStyle/>
        <a:p>
          <a:endParaRPr lang="x-none" sz="2000"/>
        </a:p>
      </dgm:t>
    </dgm:pt>
    <dgm:pt modelId="{78FD0170-B83C-46C8-9415-38E9FA08A124}" type="pres">
      <dgm:prSet presAssocID="{8F5C8AF4-E98A-48C8-B64F-B617A4BCCF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F1B1F7-3594-4227-A0EE-025BDCA085EC}" type="pres">
      <dgm:prSet presAssocID="{8F5C8AF4-E98A-48C8-B64F-B617A4BCCFDA}" presName="hierFlow" presStyleCnt="0"/>
      <dgm:spPr/>
    </dgm:pt>
    <dgm:pt modelId="{2BB11BA2-7277-4E97-986F-8462DEAE4F18}" type="pres">
      <dgm:prSet presAssocID="{8F5C8AF4-E98A-48C8-B64F-B617A4BCCF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ACDE99-C76C-48C7-8CF1-31CC26DB770E}" type="pres">
      <dgm:prSet presAssocID="{A5DF3119-E774-45C8-A7E7-9DDFD6D5E6FA}" presName="Name14" presStyleCnt="0"/>
      <dgm:spPr/>
    </dgm:pt>
    <dgm:pt modelId="{CB774119-45CD-4C6E-9D9C-135BB9372323}" type="pres">
      <dgm:prSet presAssocID="{A5DF3119-E774-45C8-A7E7-9DDFD6D5E6FA}" presName="level1Shape" presStyleLbl="node0" presStyleIdx="0" presStyleCnt="1" custScaleX="336658" custScaleY="149067">
        <dgm:presLayoutVars>
          <dgm:chPref val="3"/>
        </dgm:presLayoutVars>
      </dgm:prSet>
      <dgm:spPr/>
    </dgm:pt>
    <dgm:pt modelId="{4C1ECD7A-35EA-476C-B056-8A766B1ACB45}" type="pres">
      <dgm:prSet presAssocID="{A5DF3119-E774-45C8-A7E7-9DDFD6D5E6FA}" presName="hierChild2" presStyleCnt="0"/>
      <dgm:spPr/>
    </dgm:pt>
    <dgm:pt modelId="{4619BC4D-DC8F-444A-A491-C5ECD17575C0}" type="pres">
      <dgm:prSet presAssocID="{4D9080F4-29F8-4D6E-8F96-6F4B16224835}" presName="Name19" presStyleLbl="parChTrans1D2" presStyleIdx="0" presStyleCnt="2"/>
      <dgm:spPr/>
    </dgm:pt>
    <dgm:pt modelId="{57478960-FC39-4396-9979-C73C01540368}" type="pres">
      <dgm:prSet presAssocID="{5470F7FF-1142-4B4B-A456-A03527EF3BFE}" presName="Name21" presStyleCnt="0"/>
      <dgm:spPr/>
    </dgm:pt>
    <dgm:pt modelId="{93A026C2-F33A-4EB7-B451-58F87FCA5347}" type="pres">
      <dgm:prSet presAssocID="{5470F7FF-1142-4B4B-A456-A03527EF3BFE}" presName="level2Shape" presStyleLbl="node2" presStyleIdx="0" presStyleCnt="2" custScaleX="243536" custScaleY="157882" custLinFactNeighborX="-21005" custLinFactNeighborY="1595"/>
      <dgm:spPr/>
    </dgm:pt>
    <dgm:pt modelId="{770C2988-BBD4-4BCE-A778-ADCAABFD8F14}" type="pres">
      <dgm:prSet presAssocID="{5470F7FF-1142-4B4B-A456-A03527EF3BFE}" presName="hierChild3" presStyleCnt="0"/>
      <dgm:spPr/>
    </dgm:pt>
    <dgm:pt modelId="{10252DC2-A4A8-4C9D-A761-E746FCCED7E2}" type="pres">
      <dgm:prSet presAssocID="{7764E9A2-81FD-4B9F-909A-64447A9EAA5F}" presName="Name19" presStyleLbl="parChTrans1D2" presStyleIdx="1" presStyleCnt="2"/>
      <dgm:spPr/>
    </dgm:pt>
    <dgm:pt modelId="{D499DDB6-4092-4A58-9DCA-7AF7867917EE}" type="pres">
      <dgm:prSet presAssocID="{713D4747-0E95-492A-A55C-12F8513BF21A}" presName="Name21" presStyleCnt="0"/>
      <dgm:spPr/>
    </dgm:pt>
    <dgm:pt modelId="{86F277EC-60BB-421D-A56E-564DE02418FA}" type="pres">
      <dgm:prSet presAssocID="{713D4747-0E95-492A-A55C-12F8513BF21A}" presName="level2Shape" presStyleLbl="node2" presStyleIdx="1" presStyleCnt="2" custScaleX="195291" custScaleY="158228"/>
      <dgm:spPr/>
    </dgm:pt>
    <dgm:pt modelId="{899DEA22-F25E-43AC-8793-7277D89AADA6}" type="pres">
      <dgm:prSet presAssocID="{713D4747-0E95-492A-A55C-12F8513BF21A}" presName="hierChild3" presStyleCnt="0"/>
      <dgm:spPr/>
    </dgm:pt>
    <dgm:pt modelId="{8CA7B70B-8C72-4855-B935-52785F4372CF}" type="pres">
      <dgm:prSet presAssocID="{8F5C8AF4-E98A-48C8-B64F-B617A4BCCFDA}" presName="bgShapesFlow" presStyleCnt="0"/>
      <dgm:spPr/>
    </dgm:pt>
  </dgm:ptLst>
  <dgm:cxnLst>
    <dgm:cxn modelId="{FB3D900D-1513-4924-89C0-504EFC711210}" srcId="{A5DF3119-E774-45C8-A7E7-9DDFD6D5E6FA}" destId="{713D4747-0E95-492A-A55C-12F8513BF21A}" srcOrd="1" destOrd="0" parTransId="{7764E9A2-81FD-4B9F-909A-64447A9EAA5F}" sibTransId="{BD5E8ACE-3626-467C-B2C9-23CA8CBE1485}"/>
    <dgm:cxn modelId="{6B00034B-4BDC-4CEF-A7AD-75C89F89B03C}" type="presOf" srcId="{5470F7FF-1142-4B4B-A456-A03527EF3BFE}" destId="{93A026C2-F33A-4EB7-B451-58F87FCA5347}" srcOrd="0" destOrd="0" presId="urn:microsoft.com/office/officeart/2005/8/layout/hierarchy6"/>
    <dgm:cxn modelId="{57685374-75E9-471E-A1F2-81DD89732358}" type="presOf" srcId="{7764E9A2-81FD-4B9F-909A-64447A9EAA5F}" destId="{10252DC2-A4A8-4C9D-A761-E746FCCED7E2}" srcOrd="0" destOrd="0" presId="urn:microsoft.com/office/officeart/2005/8/layout/hierarchy6"/>
    <dgm:cxn modelId="{B5955D55-98AC-4EC6-9C3E-83CC9F31E1A4}" type="presOf" srcId="{713D4747-0E95-492A-A55C-12F8513BF21A}" destId="{86F277EC-60BB-421D-A56E-564DE02418FA}" srcOrd="0" destOrd="0" presId="urn:microsoft.com/office/officeart/2005/8/layout/hierarchy6"/>
    <dgm:cxn modelId="{33F58592-EAD9-490F-AA5E-9E09AAE5CE5F}" srcId="{A5DF3119-E774-45C8-A7E7-9DDFD6D5E6FA}" destId="{5470F7FF-1142-4B4B-A456-A03527EF3BFE}" srcOrd="0" destOrd="0" parTransId="{4D9080F4-29F8-4D6E-8F96-6F4B16224835}" sibTransId="{E7B907BC-D976-4B87-949B-9C908AC7A15A}"/>
    <dgm:cxn modelId="{B7FEA1D6-E48B-4428-AAED-C18107BFF422}" type="presOf" srcId="{4D9080F4-29F8-4D6E-8F96-6F4B16224835}" destId="{4619BC4D-DC8F-444A-A491-C5ECD17575C0}" srcOrd="0" destOrd="0" presId="urn:microsoft.com/office/officeart/2005/8/layout/hierarchy6"/>
    <dgm:cxn modelId="{819A6CD7-0E31-4CB0-84C7-401A8BF115C9}" srcId="{8F5C8AF4-E98A-48C8-B64F-B617A4BCCFDA}" destId="{A5DF3119-E774-45C8-A7E7-9DDFD6D5E6FA}" srcOrd="0" destOrd="0" parTransId="{FE06E127-6FF9-4D75-AA0B-D82DBC7173F9}" sibTransId="{9116A944-3B53-4C87-878F-39D76D4305D3}"/>
    <dgm:cxn modelId="{E2C450E7-AEC6-431F-8C30-D15B73B1872B}" type="presOf" srcId="{8F5C8AF4-E98A-48C8-B64F-B617A4BCCFDA}" destId="{78FD0170-B83C-46C8-9415-38E9FA08A124}" srcOrd="0" destOrd="0" presId="urn:microsoft.com/office/officeart/2005/8/layout/hierarchy6"/>
    <dgm:cxn modelId="{3DB651E8-B9BB-47B7-AB22-F34C10C3A64B}" type="presOf" srcId="{A5DF3119-E774-45C8-A7E7-9DDFD6D5E6FA}" destId="{CB774119-45CD-4C6E-9D9C-135BB9372323}" srcOrd="0" destOrd="0" presId="urn:microsoft.com/office/officeart/2005/8/layout/hierarchy6"/>
    <dgm:cxn modelId="{8CD29431-33A8-4A26-8B06-77907E1C47BC}" type="presParOf" srcId="{78FD0170-B83C-46C8-9415-38E9FA08A124}" destId="{BFF1B1F7-3594-4227-A0EE-025BDCA085EC}" srcOrd="0" destOrd="0" presId="urn:microsoft.com/office/officeart/2005/8/layout/hierarchy6"/>
    <dgm:cxn modelId="{B90058FD-317C-4246-8AF7-DBB13882CFC4}" type="presParOf" srcId="{BFF1B1F7-3594-4227-A0EE-025BDCA085EC}" destId="{2BB11BA2-7277-4E97-986F-8462DEAE4F18}" srcOrd="0" destOrd="0" presId="urn:microsoft.com/office/officeart/2005/8/layout/hierarchy6"/>
    <dgm:cxn modelId="{50643E90-4E7C-4797-8C76-7EFB54629919}" type="presParOf" srcId="{2BB11BA2-7277-4E97-986F-8462DEAE4F18}" destId="{E5ACDE99-C76C-48C7-8CF1-31CC26DB770E}" srcOrd="0" destOrd="0" presId="urn:microsoft.com/office/officeart/2005/8/layout/hierarchy6"/>
    <dgm:cxn modelId="{0DE8AC16-01A5-40CA-ADF5-961B6E1A85EB}" type="presParOf" srcId="{E5ACDE99-C76C-48C7-8CF1-31CC26DB770E}" destId="{CB774119-45CD-4C6E-9D9C-135BB9372323}" srcOrd="0" destOrd="0" presId="urn:microsoft.com/office/officeart/2005/8/layout/hierarchy6"/>
    <dgm:cxn modelId="{89BE981B-1BC8-4987-B401-0725014E42B6}" type="presParOf" srcId="{E5ACDE99-C76C-48C7-8CF1-31CC26DB770E}" destId="{4C1ECD7A-35EA-476C-B056-8A766B1ACB45}" srcOrd="1" destOrd="0" presId="urn:microsoft.com/office/officeart/2005/8/layout/hierarchy6"/>
    <dgm:cxn modelId="{F856B3DE-36B3-40B2-A243-B08C854429B9}" type="presParOf" srcId="{4C1ECD7A-35EA-476C-B056-8A766B1ACB45}" destId="{4619BC4D-DC8F-444A-A491-C5ECD17575C0}" srcOrd="0" destOrd="0" presId="urn:microsoft.com/office/officeart/2005/8/layout/hierarchy6"/>
    <dgm:cxn modelId="{DC36A620-852E-4352-927F-713E1066190D}" type="presParOf" srcId="{4C1ECD7A-35EA-476C-B056-8A766B1ACB45}" destId="{57478960-FC39-4396-9979-C73C01540368}" srcOrd="1" destOrd="0" presId="urn:microsoft.com/office/officeart/2005/8/layout/hierarchy6"/>
    <dgm:cxn modelId="{5108F722-A6DF-4967-9823-88387818E4F9}" type="presParOf" srcId="{57478960-FC39-4396-9979-C73C01540368}" destId="{93A026C2-F33A-4EB7-B451-58F87FCA5347}" srcOrd="0" destOrd="0" presId="urn:microsoft.com/office/officeart/2005/8/layout/hierarchy6"/>
    <dgm:cxn modelId="{1F44060B-4794-4146-B0AB-CFA8F7CF2F8D}" type="presParOf" srcId="{57478960-FC39-4396-9979-C73C01540368}" destId="{770C2988-BBD4-4BCE-A778-ADCAABFD8F14}" srcOrd="1" destOrd="0" presId="urn:microsoft.com/office/officeart/2005/8/layout/hierarchy6"/>
    <dgm:cxn modelId="{4A4EAE17-366F-4DE9-A6B4-6ADD181EAF62}" type="presParOf" srcId="{4C1ECD7A-35EA-476C-B056-8A766B1ACB45}" destId="{10252DC2-A4A8-4C9D-A761-E746FCCED7E2}" srcOrd="2" destOrd="0" presId="urn:microsoft.com/office/officeart/2005/8/layout/hierarchy6"/>
    <dgm:cxn modelId="{D787F2AA-7CB2-45F3-984D-1380F7F37B55}" type="presParOf" srcId="{4C1ECD7A-35EA-476C-B056-8A766B1ACB45}" destId="{D499DDB6-4092-4A58-9DCA-7AF7867917EE}" srcOrd="3" destOrd="0" presId="urn:microsoft.com/office/officeart/2005/8/layout/hierarchy6"/>
    <dgm:cxn modelId="{C5C9AD98-CA33-4170-8EC4-48EDC7747C17}" type="presParOf" srcId="{D499DDB6-4092-4A58-9DCA-7AF7867917EE}" destId="{86F277EC-60BB-421D-A56E-564DE02418FA}" srcOrd="0" destOrd="0" presId="urn:microsoft.com/office/officeart/2005/8/layout/hierarchy6"/>
    <dgm:cxn modelId="{2294258A-43F2-4B0B-B3BD-3952A9C207E6}" type="presParOf" srcId="{D499DDB6-4092-4A58-9DCA-7AF7867917EE}" destId="{899DEA22-F25E-43AC-8793-7277D89AADA6}" srcOrd="1" destOrd="0" presId="urn:microsoft.com/office/officeart/2005/8/layout/hierarchy6"/>
    <dgm:cxn modelId="{7A403E3E-6EA4-4CAC-B135-1C461E956D7A}" type="presParOf" srcId="{78FD0170-B83C-46C8-9415-38E9FA08A124}" destId="{8CA7B70B-8C72-4855-B935-52785F4372C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09448-8C67-4073-84D6-6F78CD8529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5E0199-3852-4DA0-A115-2B9456CAF0F8}">
      <dgm:prSet phldrT="[Текст]" custT="1"/>
      <dgm:spPr/>
      <dgm:t>
        <a:bodyPr/>
        <a:lstStyle/>
        <a:p>
          <a:pPr algn="ctr"/>
          <a:r>
            <a:rPr lang="ru-RU" sz="2400" dirty="0"/>
            <a:t>Законодательная </a:t>
          </a:r>
        </a:p>
      </dgm:t>
    </dgm:pt>
    <dgm:pt modelId="{FC18229D-974B-4665-859C-263AF5B44216}" type="parTrans" cxnId="{080A94D8-BCF1-4395-8E1C-64C0B861DC6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549AFC86-708E-4970-ACEF-14EC3E710670}" type="sibTrans" cxnId="{080A94D8-BCF1-4395-8E1C-64C0B861DC6C}">
      <dgm:prSet/>
      <dgm:spPr/>
      <dgm:t>
        <a:bodyPr/>
        <a:lstStyle/>
        <a:p>
          <a:endParaRPr lang="ru-RU" sz="2000"/>
        </a:p>
      </dgm:t>
    </dgm:pt>
    <dgm:pt modelId="{AD8DE5A1-8228-4906-925F-DE05E120CE3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gm:t>
    </dgm:pt>
    <dgm:pt modelId="{2177C81F-EDE7-4FB0-9E9D-7A98D87073BD}" type="parTrans" cxnId="{181CB36F-9C69-4BB0-9164-CCF22033AFC2}">
      <dgm:prSet/>
      <dgm:spPr>
        <a:solidFill>
          <a:srgbClr val="C00000"/>
        </a:solidFill>
        <a:ln w="19050">
          <a:solidFill>
            <a:srgbClr val="C00000"/>
          </a:solidFill>
        </a:ln>
      </dgm:spPr>
      <dgm:t>
        <a:bodyPr/>
        <a:lstStyle/>
        <a:p>
          <a:endParaRPr lang="ru-RU" sz="2000"/>
        </a:p>
      </dgm:t>
    </dgm:pt>
    <dgm:pt modelId="{3692875D-434E-443B-A024-22ED06819234}" type="sibTrans" cxnId="{181CB36F-9C69-4BB0-9164-CCF22033AFC2}">
      <dgm:prSet/>
      <dgm:spPr/>
      <dgm:t>
        <a:bodyPr/>
        <a:lstStyle/>
        <a:p>
          <a:endParaRPr lang="ru-RU" sz="2000"/>
        </a:p>
      </dgm:t>
    </dgm:pt>
    <dgm:pt modelId="{60E923CD-FC56-4023-AA75-AE78DBF99A65}">
      <dgm:prSet phldrT="[Текст]" custT="1"/>
      <dgm:spPr/>
      <dgm:t>
        <a:bodyPr/>
        <a:lstStyle/>
        <a:p>
          <a:pPr algn="ctr"/>
          <a:r>
            <a:rPr lang="ru-RU" sz="2400" dirty="0"/>
            <a:t>Представительная</a:t>
          </a:r>
        </a:p>
      </dgm:t>
    </dgm:pt>
    <dgm:pt modelId="{AFA3E48A-1414-4656-B979-317353D0AFA7}" type="parTrans" cxnId="{436FB0D5-9199-4F69-A8F8-B51D7046DAF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6E4AD0EB-F444-46E4-9918-6BF11165BDA9}" type="sibTrans" cxnId="{436FB0D5-9199-4F69-A8F8-B51D7046DAF4}">
      <dgm:prSet/>
      <dgm:spPr/>
      <dgm:t>
        <a:bodyPr/>
        <a:lstStyle/>
        <a:p>
          <a:endParaRPr lang="ru-RU" sz="2000"/>
        </a:p>
      </dgm:t>
    </dgm:pt>
    <dgm:pt modelId="{B692D257-F284-4D23-BE7A-2D7F6130FA01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dirty="0">
            <a:solidFill>
              <a:schemeClr val="tx1"/>
            </a:solidFill>
          </a:endParaRPr>
        </a:p>
      </dgm:t>
    </dgm:pt>
    <dgm:pt modelId="{91A3E0AE-59C0-42B4-8D3E-F31F9930183C}" type="parTrans" cxnId="{23D39746-5955-4893-AAD0-BDB6EB0987E3}">
      <dgm:prSet/>
      <dgm:spPr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2000"/>
        </a:p>
      </dgm:t>
    </dgm:pt>
    <dgm:pt modelId="{C5A6FF16-C6F8-47D0-9BBE-A6A022BD7B53}" type="sibTrans" cxnId="{23D39746-5955-4893-AAD0-BDB6EB0987E3}">
      <dgm:prSet/>
      <dgm:spPr/>
      <dgm:t>
        <a:bodyPr/>
        <a:lstStyle/>
        <a:p>
          <a:endParaRPr lang="ru-RU" sz="2000"/>
        </a:p>
      </dgm:t>
    </dgm:pt>
    <dgm:pt modelId="{C173C0AC-9E9A-483F-99BE-373202A97144}">
      <dgm:prSet phldrT="[Текст]" custT="1"/>
      <dgm:spPr/>
      <dgm:t>
        <a:bodyPr/>
        <a:lstStyle/>
        <a:p>
          <a:pPr algn="ctr"/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gm:t>
    </dgm:pt>
    <dgm:pt modelId="{B8F49B6D-E5C6-4551-89B4-13BF7DCACA0C}" type="parTrans" cxnId="{5D7AF8E6-5B1E-439D-AA6D-709DA5635273}">
      <dgm:prSet/>
      <dgm:spPr/>
      <dgm:t>
        <a:bodyPr/>
        <a:lstStyle/>
        <a:p>
          <a:endParaRPr lang="x-none" sz="2000"/>
        </a:p>
      </dgm:t>
    </dgm:pt>
    <dgm:pt modelId="{1669EFBC-0C31-49F8-A7A6-E57659B1BF53}" type="sibTrans" cxnId="{5D7AF8E6-5B1E-439D-AA6D-709DA5635273}">
      <dgm:prSet/>
      <dgm:spPr/>
      <dgm:t>
        <a:bodyPr/>
        <a:lstStyle/>
        <a:p>
          <a:endParaRPr lang="x-none" sz="2000"/>
        </a:p>
      </dgm:t>
    </dgm:pt>
    <dgm:pt modelId="{CD8CC74D-46B9-4171-B8EE-5C71A2264C3E}" type="pres">
      <dgm:prSet presAssocID="{14709448-8C67-4073-84D6-6F78CD852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915F6E-7194-48D5-9F78-6B58AC838D90}" type="pres">
      <dgm:prSet presAssocID="{C173C0AC-9E9A-483F-99BE-373202A97144}" presName="hierRoot1" presStyleCnt="0">
        <dgm:presLayoutVars>
          <dgm:hierBranch val="init"/>
        </dgm:presLayoutVars>
      </dgm:prSet>
      <dgm:spPr/>
    </dgm:pt>
    <dgm:pt modelId="{59DAFD23-D159-4F9B-91FE-2D90D0B6CE21}" type="pres">
      <dgm:prSet presAssocID="{C173C0AC-9E9A-483F-99BE-373202A97144}" presName="rootComposite1" presStyleCnt="0"/>
      <dgm:spPr/>
    </dgm:pt>
    <dgm:pt modelId="{0CA76C4E-86A5-485A-8DAF-5DE1C8539BF9}" type="pres">
      <dgm:prSet presAssocID="{C173C0AC-9E9A-483F-99BE-373202A97144}" presName="rootText1" presStyleLbl="node0" presStyleIdx="0" presStyleCnt="1" custScaleX="219554" custScaleY="53642">
        <dgm:presLayoutVars>
          <dgm:chPref val="3"/>
        </dgm:presLayoutVars>
      </dgm:prSet>
      <dgm:spPr>
        <a:prstGeom prst="roundRect">
          <a:avLst/>
        </a:prstGeom>
      </dgm:spPr>
    </dgm:pt>
    <dgm:pt modelId="{76829868-53C1-487F-8B38-0723148AFBA0}" type="pres">
      <dgm:prSet presAssocID="{C173C0AC-9E9A-483F-99BE-373202A97144}" presName="rootConnector1" presStyleLbl="node1" presStyleIdx="0" presStyleCnt="0"/>
      <dgm:spPr/>
    </dgm:pt>
    <dgm:pt modelId="{5443A5C8-36C6-497A-9D36-0E41F6DAB545}" type="pres">
      <dgm:prSet presAssocID="{C173C0AC-9E9A-483F-99BE-373202A97144}" presName="hierChild2" presStyleCnt="0"/>
      <dgm:spPr/>
    </dgm:pt>
    <dgm:pt modelId="{4FC896D9-980E-47D2-AA8F-9A40D66FB95E}" type="pres">
      <dgm:prSet presAssocID="{FC18229D-974B-4665-859C-263AF5B44216}" presName="Name37" presStyleLbl="parChTrans1D2" presStyleIdx="0" presStyleCnt="2"/>
      <dgm:spPr/>
    </dgm:pt>
    <dgm:pt modelId="{EAE4922F-A9D2-4A8C-A1E4-E9A9ECB2DCD1}" type="pres">
      <dgm:prSet presAssocID="{8E5E0199-3852-4DA0-A115-2B9456CAF0F8}" presName="hierRoot2" presStyleCnt="0">
        <dgm:presLayoutVars>
          <dgm:hierBranch val="init"/>
        </dgm:presLayoutVars>
      </dgm:prSet>
      <dgm:spPr/>
    </dgm:pt>
    <dgm:pt modelId="{AE451FEE-3848-4A55-A4E1-F3D6DBD8CAF5}" type="pres">
      <dgm:prSet presAssocID="{8E5E0199-3852-4DA0-A115-2B9456CAF0F8}" presName="rootComposite" presStyleCnt="0"/>
      <dgm:spPr/>
    </dgm:pt>
    <dgm:pt modelId="{AE853A57-58C6-423E-9D91-A2A57D3B661F}" type="pres">
      <dgm:prSet presAssocID="{8E5E0199-3852-4DA0-A115-2B9456CAF0F8}" presName="rootText" presStyleLbl="node2" presStyleIdx="0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</dgm:pt>
    <dgm:pt modelId="{9D8C288C-0E1B-4017-9E27-7956D01E7788}" type="pres">
      <dgm:prSet presAssocID="{8E5E0199-3852-4DA0-A115-2B9456CAF0F8}" presName="rootConnector" presStyleLbl="node2" presStyleIdx="0" presStyleCnt="2"/>
      <dgm:spPr/>
    </dgm:pt>
    <dgm:pt modelId="{C041473F-8F5D-4F61-8818-1117E27CEE9A}" type="pres">
      <dgm:prSet presAssocID="{8E5E0199-3852-4DA0-A115-2B9456CAF0F8}" presName="hierChild4" presStyleCnt="0"/>
      <dgm:spPr/>
    </dgm:pt>
    <dgm:pt modelId="{B5852815-DF05-4FC2-9579-FBA93DDB0320}" type="pres">
      <dgm:prSet presAssocID="{2177C81F-EDE7-4FB0-9E9D-7A98D87073BD}" presName="Name37" presStyleLbl="parChTrans1D3" presStyleIdx="0" presStyleCnt="2"/>
      <dgm:spPr/>
    </dgm:pt>
    <dgm:pt modelId="{A88C7CA5-B7CD-4D83-B2FA-912ABB02F0FA}" type="pres">
      <dgm:prSet presAssocID="{AD8DE5A1-8228-4906-925F-DE05E120CE38}" presName="hierRoot2" presStyleCnt="0">
        <dgm:presLayoutVars>
          <dgm:hierBranch val="init"/>
        </dgm:presLayoutVars>
      </dgm:prSet>
      <dgm:spPr/>
    </dgm:pt>
    <dgm:pt modelId="{BDE82276-533F-40AE-9D8D-960CD21DA965}" type="pres">
      <dgm:prSet presAssocID="{AD8DE5A1-8228-4906-925F-DE05E120CE38}" presName="rootComposite" presStyleCnt="0"/>
      <dgm:spPr/>
    </dgm:pt>
    <dgm:pt modelId="{831F3DB8-FA50-4DF2-8366-E775CB4BA976}" type="pres">
      <dgm:prSet presAssocID="{AD8DE5A1-8228-4906-925F-DE05E120CE38}" presName="rootText" presStyleLbl="node3" presStyleIdx="0" presStyleCnt="2" custScaleX="104699" custScaleY="145986">
        <dgm:presLayoutVars>
          <dgm:chPref val="3"/>
        </dgm:presLayoutVars>
      </dgm:prSet>
      <dgm:spPr/>
    </dgm:pt>
    <dgm:pt modelId="{18CC161B-5660-4110-AA71-1E466508AB47}" type="pres">
      <dgm:prSet presAssocID="{AD8DE5A1-8228-4906-925F-DE05E120CE38}" presName="rootConnector" presStyleLbl="node3" presStyleIdx="0" presStyleCnt="2"/>
      <dgm:spPr/>
    </dgm:pt>
    <dgm:pt modelId="{6427E676-078F-4AB1-83EE-9A5ED9FBA8D4}" type="pres">
      <dgm:prSet presAssocID="{AD8DE5A1-8228-4906-925F-DE05E120CE38}" presName="hierChild4" presStyleCnt="0"/>
      <dgm:spPr/>
    </dgm:pt>
    <dgm:pt modelId="{EC2671DB-25C2-4D60-A4AF-19A9F381B424}" type="pres">
      <dgm:prSet presAssocID="{AD8DE5A1-8228-4906-925F-DE05E120CE38}" presName="hierChild5" presStyleCnt="0"/>
      <dgm:spPr/>
    </dgm:pt>
    <dgm:pt modelId="{B5C8E5D5-9A30-4CB2-A610-B9A49056A4DA}" type="pres">
      <dgm:prSet presAssocID="{8E5E0199-3852-4DA0-A115-2B9456CAF0F8}" presName="hierChild5" presStyleCnt="0"/>
      <dgm:spPr/>
    </dgm:pt>
    <dgm:pt modelId="{91747CFE-AFA5-4114-A4C6-9D9A4616D9D5}" type="pres">
      <dgm:prSet presAssocID="{AFA3E48A-1414-4656-B979-317353D0AFA7}" presName="Name37" presStyleLbl="parChTrans1D2" presStyleIdx="1" presStyleCnt="2"/>
      <dgm:spPr/>
    </dgm:pt>
    <dgm:pt modelId="{1BE0E804-BE7A-479F-98F6-8B8642ADA76B}" type="pres">
      <dgm:prSet presAssocID="{60E923CD-FC56-4023-AA75-AE78DBF99A65}" presName="hierRoot2" presStyleCnt="0">
        <dgm:presLayoutVars>
          <dgm:hierBranch val="init"/>
        </dgm:presLayoutVars>
      </dgm:prSet>
      <dgm:spPr/>
    </dgm:pt>
    <dgm:pt modelId="{88CB8A6C-5C41-4CCA-886B-4A73115422EF}" type="pres">
      <dgm:prSet presAssocID="{60E923CD-FC56-4023-AA75-AE78DBF99A65}" presName="rootComposite" presStyleCnt="0"/>
      <dgm:spPr/>
    </dgm:pt>
    <dgm:pt modelId="{56C66C7C-0FC0-40E1-9F8E-DBD3F747BBC3}" type="pres">
      <dgm:prSet presAssocID="{60E923CD-FC56-4023-AA75-AE78DBF99A65}" presName="rootText" presStyleLbl="node2" presStyleIdx="1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</dgm:pt>
    <dgm:pt modelId="{6108C810-40DF-4637-8C77-2A48EED5F822}" type="pres">
      <dgm:prSet presAssocID="{60E923CD-FC56-4023-AA75-AE78DBF99A65}" presName="rootConnector" presStyleLbl="node2" presStyleIdx="1" presStyleCnt="2"/>
      <dgm:spPr/>
    </dgm:pt>
    <dgm:pt modelId="{17B44D76-2A3D-4A50-9F22-7E290E8DA550}" type="pres">
      <dgm:prSet presAssocID="{60E923CD-FC56-4023-AA75-AE78DBF99A65}" presName="hierChild4" presStyleCnt="0"/>
      <dgm:spPr/>
    </dgm:pt>
    <dgm:pt modelId="{D314D35F-576E-457E-ABEF-8F804BD5DC20}" type="pres">
      <dgm:prSet presAssocID="{91A3E0AE-59C0-42B4-8D3E-F31F9930183C}" presName="Name37" presStyleLbl="parChTrans1D3" presStyleIdx="1" presStyleCnt="2"/>
      <dgm:spPr/>
    </dgm:pt>
    <dgm:pt modelId="{AB857E52-6F94-4C53-9F73-2331BB93A910}" type="pres">
      <dgm:prSet presAssocID="{B692D257-F284-4D23-BE7A-2D7F6130FA01}" presName="hierRoot2" presStyleCnt="0">
        <dgm:presLayoutVars>
          <dgm:hierBranch val="init"/>
        </dgm:presLayoutVars>
      </dgm:prSet>
      <dgm:spPr/>
    </dgm:pt>
    <dgm:pt modelId="{274CB55E-A850-4B73-A9DD-2BCAD461587A}" type="pres">
      <dgm:prSet presAssocID="{B692D257-F284-4D23-BE7A-2D7F6130FA01}" presName="rootComposite" presStyleCnt="0"/>
      <dgm:spPr/>
    </dgm:pt>
    <dgm:pt modelId="{8CF6D012-EE9E-4D52-95D4-DAB7C421F39C}" type="pres">
      <dgm:prSet presAssocID="{B692D257-F284-4D23-BE7A-2D7F6130FA01}" presName="rootText" presStyleLbl="node3" presStyleIdx="1" presStyleCnt="2">
        <dgm:presLayoutVars>
          <dgm:chPref val="3"/>
        </dgm:presLayoutVars>
      </dgm:prSet>
      <dgm:spPr/>
    </dgm:pt>
    <dgm:pt modelId="{FB0FC9F5-2D96-41E6-A308-DD20D74E2FBC}" type="pres">
      <dgm:prSet presAssocID="{B692D257-F284-4D23-BE7A-2D7F6130FA01}" presName="rootConnector" presStyleLbl="node3" presStyleIdx="1" presStyleCnt="2"/>
      <dgm:spPr/>
    </dgm:pt>
    <dgm:pt modelId="{6D603974-6381-4EEE-A92E-34959DE84653}" type="pres">
      <dgm:prSet presAssocID="{B692D257-F284-4D23-BE7A-2D7F6130FA01}" presName="hierChild4" presStyleCnt="0"/>
      <dgm:spPr/>
    </dgm:pt>
    <dgm:pt modelId="{E02A5CF2-3A1A-45C8-A691-E926991E4738}" type="pres">
      <dgm:prSet presAssocID="{B692D257-F284-4D23-BE7A-2D7F6130FA01}" presName="hierChild5" presStyleCnt="0"/>
      <dgm:spPr/>
    </dgm:pt>
    <dgm:pt modelId="{6F972308-90EF-4406-A09F-D6D695A08E56}" type="pres">
      <dgm:prSet presAssocID="{60E923CD-FC56-4023-AA75-AE78DBF99A65}" presName="hierChild5" presStyleCnt="0"/>
      <dgm:spPr/>
    </dgm:pt>
    <dgm:pt modelId="{0A5329D0-58A0-469C-89D9-B845A5474BD4}" type="pres">
      <dgm:prSet presAssocID="{C173C0AC-9E9A-483F-99BE-373202A97144}" presName="hierChild3" presStyleCnt="0"/>
      <dgm:spPr/>
    </dgm:pt>
  </dgm:ptLst>
  <dgm:cxnLst>
    <dgm:cxn modelId="{E885D406-8C15-48F4-812C-0A5BAAA5DCF7}" type="presOf" srcId="{B692D257-F284-4D23-BE7A-2D7F6130FA01}" destId="{FB0FC9F5-2D96-41E6-A308-DD20D74E2FBC}" srcOrd="1" destOrd="0" presId="urn:microsoft.com/office/officeart/2005/8/layout/orgChart1"/>
    <dgm:cxn modelId="{C4CACB0A-120E-4008-9854-270F3A495599}" type="presOf" srcId="{91A3E0AE-59C0-42B4-8D3E-F31F9930183C}" destId="{D314D35F-576E-457E-ABEF-8F804BD5DC20}" srcOrd="0" destOrd="0" presId="urn:microsoft.com/office/officeart/2005/8/layout/orgChart1"/>
    <dgm:cxn modelId="{280A621E-2D3B-4E51-96D6-8C816E7C8800}" type="presOf" srcId="{B692D257-F284-4D23-BE7A-2D7F6130FA01}" destId="{8CF6D012-EE9E-4D52-95D4-DAB7C421F39C}" srcOrd="0" destOrd="0" presId="urn:microsoft.com/office/officeart/2005/8/layout/orgChart1"/>
    <dgm:cxn modelId="{FFE4A32F-FA3F-4A09-AABC-5987C1947BCD}" type="presOf" srcId="{8E5E0199-3852-4DA0-A115-2B9456CAF0F8}" destId="{AE853A57-58C6-423E-9D91-A2A57D3B661F}" srcOrd="0" destOrd="0" presId="urn:microsoft.com/office/officeart/2005/8/layout/orgChart1"/>
    <dgm:cxn modelId="{0ADFAC43-F2DB-4D50-A92D-3DA0A1D8BD5D}" type="presOf" srcId="{8E5E0199-3852-4DA0-A115-2B9456CAF0F8}" destId="{9D8C288C-0E1B-4017-9E27-7956D01E7788}" srcOrd="1" destOrd="0" presId="urn:microsoft.com/office/officeart/2005/8/layout/orgChart1"/>
    <dgm:cxn modelId="{23D39746-5955-4893-AAD0-BDB6EB0987E3}" srcId="{60E923CD-FC56-4023-AA75-AE78DBF99A65}" destId="{B692D257-F284-4D23-BE7A-2D7F6130FA01}" srcOrd="0" destOrd="0" parTransId="{91A3E0AE-59C0-42B4-8D3E-F31F9930183C}" sibTransId="{C5A6FF16-C6F8-47D0-9BBE-A6A022BD7B53}"/>
    <dgm:cxn modelId="{181CB36F-9C69-4BB0-9164-CCF22033AFC2}" srcId="{8E5E0199-3852-4DA0-A115-2B9456CAF0F8}" destId="{AD8DE5A1-8228-4906-925F-DE05E120CE38}" srcOrd="0" destOrd="0" parTransId="{2177C81F-EDE7-4FB0-9E9D-7A98D87073BD}" sibTransId="{3692875D-434E-443B-A024-22ED06819234}"/>
    <dgm:cxn modelId="{451A1581-003E-4C6B-9ABB-7EA2E2CEFE85}" type="presOf" srcId="{2177C81F-EDE7-4FB0-9E9D-7A98D87073BD}" destId="{B5852815-DF05-4FC2-9579-FBA93DDB0320}" srcOrd="0" destOrd="0" presId="urn:microsoft.com/office/officeart/2005/8/layout/orgChart1"/>
    <dgm:cxn modelId="{DF83A887-209A-4CE1-A6B1-2FC014634B87}" type="presOf" srcId="{14709448-8C67-4073-84D6-6F78CD852904}" destId="{CD8CC74D-46B9-4171-B8EE-5C71A2264C3E}" srcOrd="0" destOrd="0" presId="urn:microsoft.com/office/officeart/2005/8/layout/orgChart1"/>
    <dgm:cxn modelId="{445BA29D-3039-4BED-B83C-8CAACE41BF49}" type="presOf" srcId="{AD8DE5A1-8228-4906-925F-DE05E120CE38}" destId="{18CC161B-5660-4110-AA71-1E466508AB47}" srcOrd="1" destOrd="0" presId="urn:microsoft.com/office/officeart/2005/8/layout/orgChart1"/>
    <dgm:cxn modelId="{896C8DA0-6CFA-44A8-B128-7D2B6EECA665}" type="presOf" srcId="{60E923CD-FC56-4023-AA75-AE78DBF99A65}" destId="{6108C810-40DF-4637-8C77-2A48EED5F822}" srcOrd="1" destOrd="0" presId="urn:microsoft.com/office/officeart/2005/8/layout/orgChart1"/>
    <dgm:cxn modelId="{2977F6A1-FEBE-48BF-A1D6-47EF3C961710}" type="presOf" srcId="{C173C0AC-9E9A-483F-99BE-373202A97144}" destId="{0CA76C4E-86A5-485A-8DAF-5DE1C8539BF9}" srcOrd="0" destOrd="0" presId="urn:microsoft.com/office/officeart/2005/8/layout/orgChart1"/>
    <dgm:cxn modelId="{AE3F80C4-5D52-4FB9-949B-A81812126395}" type="presOf" srcId="{AD8DE5A1-8228-4906-925F-DE05E120CE38}" destId="{831F3DB8-FA50-4DF2-8366-E775CB4BA976}" srcOrd="0" destOrd="0" presId="urn:microsoft.com/office/officeart/2005/8/layout/orgChart1"/>
    <dgm:cxn modelId="{E0290BD0-9A1B-4BA6-BC6B-6FE3347AB08B}" type="presOf" srcId="{C173C0AC-9E9A-483F-99BE-373202A97144}" destId="{76829868-53C1-487F-8B38-0723148AFBA0}" srcOrd="1" destOrd="0" presId="urn:microsoft.com/office/officeart/2005/8/layout/orgChart1"/>
    <dgm:cxn modelId="{436FB0D5-9199-4F69-A8F8-B51D7046DAF4}" srcId="{C173C0AC-9E9A-483F-99BE-373202A97144}" destId="{60E923CD-FC56-4023-AA75-AE78DBF99A65}" srcOrd="1" destOrd="0" parTransId="{AFA3E48A-1414-4656-B979-317353D0AFA7}" sibTransId="{6E4AD0EB-F444-46E4-9918-6BF11165BDA9}"/>
    <dgm:cxn modelId="{080A94D8-BCF1-4395-8E1C-64C0B861DC6C}" srcId="{C173C0AC-9E9A-483F-99BE-373202A97144}" destId="{8E5E0199-3852-4DA0-A115-2B9456CAF0F8}" srcOrd="0" destOrd="0" parTransId="{FC18229D-974B-4665-859C-263AF5B44216}" sibTransId="{549AFC86-708E-4970-ACEF-14EC3E710670}"/>
    <dgm:cxn modelId="{5D7AF8E6-5B1E-439D-AA6D-709DA5635273}" srcId="{14709448-8C67-4073-84D6-6F78CD852904}" destId="{C173C0AC-9E9A-483F-99BE-373202A97144}" srcOrd="0" destOrd="0" parTransId="{B8F49B6D-E5C6-4551-89B4-13BF7DCACA0C}" sibTransId="{1669EFBC-0C31-49F8-A7A6-E57659B1BF53}"/>
    <dgm:cxn modelId="{DB26BDEE-ADD1-46CB-89DE-4A380D496DC0}" type="presOf" srcId="{AFA3E48A-1414-4656-B979-317353D0AFA7}" destId="{91747CFE-AFA5-4114-A4C6-9D9A4616D9D5}" srcOrd="0" destOrd="0" presId="urn:microsoft.com/office/officeart/2005/8/layout/orgChart1"/>
    <dgm:cxn modelId="{058DA1F7-F331-4DA6-BAC1-405803E8FC56}" type="presOf" srcId="{FC18229D-974B-4665-859C-263AF5B44216}" destId="{4FC896D9-980E-47D2-AA8F-9A40D66FB95E}" srcOrd="0" destOrd="0" presId="urn:microsoft.com/office/officeart/2005/8/layout/orgChart1"/>
    <dgm:cxn modelId="{D76B5AFA-A23C-43A7-9254-D4F4119D6EC9}" type="presOf" srcId="{60E923CD-FC56-4023-AA75-AE78DBF99A65}" destId="{56C66C7C-0FC0-40E1-9F8E-DBD3F747BBC3}" srcOrd="0" destOrd="0" presId="urn:microsoft.com/office/officeart/2005/8/layout/orgChart1"/>
    <dgm:cxn modelId="{F238F8EE-6853-42B8-88C3-2AB42502C99E}" type="presParOf" srcId="{CD8CC74D-46B9-4171-B8EE-5C71A2264C3E}" destId="{5C915F6E-7194-48D5-9F78-6B58AC838D90}" srcOrd="0" destOrd="0" presId="urn:microsoft.com/office/officeart/2005/8/layout/orgChart1"/>
    <dgm:cxn modelId="{9D1A1602-74FA-411C-BF92-8EFAF7B51F85}" type="presParOf" srcId="{5C915F6E-7194-48D5-9F78-6B58AC838D90}" destId="{59DAFD23-D159-4F9B-91FE-2D90D0B6CE21}" srcOrd="0" destOrd="0" presId="urn:microsoft.com/office/officeart/2005/8/layout/orgChart1"/>
    <dgm:cxn modelId="{958258D8-73B7-4156-BCD2-B2D6944DDD13}" type="presParOf" srcId="{59DAFD23-D159-4F9B-91FE-2D90D0B6CE21}" destId="{0CA76C4E-86A5-485A-8DAF-5DE1C8539BF9}" srcOrd="0" destOrd="0" presId="urn:microsoft.com/office/officeart/2005/8/layout/orgChart1"/>
    <dgm:cxn modelId="{3F379936-34B8-4B2C-8A1B-2D20E8A4C1B1}" type="presParOf" srcId="{59DAFD23-D159-4F9B-91FE-2D90D0B6CE21}" destId="{76829868-53C1-487F-8B38-0723148AFBA0}" srcOrd="1" destOrd="0" presId="urn:microsoft.com/office/officeart/2005/8/layout/orgChart1"/>
    <dgm:cxn modelId="{CDA4E519-05AE-4455-A318-4BF7DE89076F}" type="presParOf" srcId="{5C915F6E-7194-48D5-9F78-6B58AC838D90}" destId="{5443A5C8-36C6-497A-9D36-0E41F6DAB545}" srcOrd="1" destOrd="0" presId="urn:microsoft.com/office/officeart/2005/8/layout/orgChart1"/>
    <dgm:cxn modelId="{2CD9CBFE-5882-456B-ACED-3F35815B01F5}" type="presParOf" srcId="{5443A5C8-36C6-497A-9D36-0E41F6DAB545}" destId="{4FC896D9-980E-47D2-AA8F-9A40D66FB95E}" srcOrd="0" destOrd="0" presId="urn:microsoft.com/office/officeart/2005/8/layout/orgChart1"/>
    <dgm:cxn modelId="{A95E080E-3DA8-4AF4-8327-A75637E9FF6C}" type="presParOf" srcId="{5443A5C8-36C6-497A-9D36-0E41F6DAB545}" destId="{EAE4922F-A9D2-4A8C-A1E4-E9A9ECB2DCD1}" srcOrd="1" destOrd="0" presId="urn:microsoft.com/office/officeart/2005/8/layout/orgChart1"/>
    <dgm:cxn modelId="{447EADB8-662F-4500-904D-50BCB1720506}" type="presParOf" srcId="{EAE4922F-A9D2-4A8C-A1E4-E9A9ECB2DCD1}" destId="{AE451FEE-3848-4A55-A4E1-F3D6DBD8CAF5}" srcOrd="0" destOrd="0" presId="urn:microsoft.com/office/officeart/2005/8/layout/orgChart1"/>
    <dgm:cxn modelId="{F47084F1-3605-4971-AE05-9425D9D7A1DF}" type="presParOf" srcId="{AE451FEE-3848-4A55-A4E1-F3D6DBD8CAF5}" destId="{AE853A57-58C6-423E-9D91-A2A57D3B661F}" srcOrd="0" destOrd="0" presId="urn:microsoft.com/office/officeart/2005/8/layout/orgChart1"/>
    <dgm:cxn modelId="{47C333D6-D7DA-4125-A027-254C3CE528F8}" type="presParOf" srcId="{AE451FEE-3848-4A55-A4E1-F3D6DBD8CAF5}" destId="{9D8C288C-0E1B-4017-9E27-7956D01E7788}" srcOrd="1" destOrd="0" presId="urn:microsoft.com/office/officeart/2005/8/layout/orgChart1"/>
    <dgm:cxn modelId="{15FA427F-07C9-4B14-A999-A0B72D6849E9}" type="presParOf" srcId="{EAE4922F-A9D2-4A8C-A1E4-E9A9ECB2DCD1}" destId="{C041473F-8F5D-4F61-8818-1117E27CEE9A}" srcOrd="1" destOrd="0" presId="urn:microsoft.com/office/officeart/2005/8/layout/orgChart1"/>
    <dgm:cxn modelId="{A20DC3D4-FEED-4CCD-ACA3-F933CAF4B637}" type="presParOf" srcId="{C041473F-8F5D-4F61-8818-1117E27CEE9A}" destId="{B5852815-DF05-4FC2-9579-FBA93DDB0320}" srcOrd="0" destOrd="0" presId="urn:microsoft.com/office/officeart/2005/8/layout/orgChart1"/>
    <dgm:cxn modelId="{3F1AC0D3-2E48-421A-BDC0-E52D06432C4D}" type="presParOf" srcId="{C041473F-8F5D-4F61-8818-1117E27CEE9A}" destId="{A88C7CA5-B7CD-4D83-B2FA-912ABB02F0FA}" srcOrd="1" destOrd="0" presId="urn:microsoft.com/office/officeart/2005/8/layout/orgChart1"/>
    <dgm:cxn modelId="{DC444A7D-7A6B-49C0-9689-AFF798998DA4}" type="presParOf" srcId="{A88C7CA5-B7CD-4D83-B2FA-912ABB02F0FA}" destId="{BDE82276-533F-40AE-9D8D-960CD21DA965}" srcOrd="0" destOrd="0" presId="urn:microsoft.com/office/officeart/2005/8/layout/orgChart1"/>
    <dgm:cxn modelId="{3EABD3E7-E133-4277-9E44-66291F2D3E60}" type="presParOf" srcId="{BDE82276-533F-40AE-9D8D-960CD21DA965}" destId="{831F3DB8-FA50-4DF2-8366-E775CB4BA976}" srcOrd="0" destOrd="0" presId="urn:microsoft.com/office/officeart/2005/8/layout/orgChart1"/>
    <dgm:cxn modelId="{7D14AEEC-D290-4A3F-B0BC-993EEE8CF727}" type="presParOf" srcId="{BDE82276-533F-40AE-9D8D-960CD21DA965}" destId="{18CC161B-5660-4110-AA71-1E466508AB47}" srcOrd="1" destOrd="0" presId="urn:microsoft.com/office/officeart/2005/8/layout/orgChart1"/>
    <dgm:cxn modelId="{B019510E-7C14-45C5-9037-1B38C0748ECA}" type="presParOf" srcId="{A88C7CA5-B7CD-4D83-B2FA-912ABB02F0FA}" destId="{6427E676-078F-4AB1-83EE-9A5ED9FBA8D4}" srcOrd="1" destOrd="0" presId="urn:microsoft.com/office/officeart/2005/8/layout/orgChart1"/>
    <dgm:cxn modelId="{EED62887-9F2F-4E1E-8107-6AA26DCDF23F}" type="presParOf" srcId="{A88C7CA5-B7CD-4D83-B2FA-912ABB02F0FA}" destId="{EC2671DB-25C2-4D60-A4AF-19A9F381B424}" srcOrd="2" destOrd="0" presId="urn:microsoft.com/office/officeart/2005/8/layout/orgChart1"/>
    <dgm:cxn modelId="{0F38C0E4-E7B6-4D19-9E90-6A2C1F6894BD}" type="presParOf" srcId="{EAE4922F-A9D2-4A8C-A1E4-E9A9ECB2DCD1}" destId="{B5C8E5D5-9A30-4CB2-A610-B9A49056A4DA}" srcOrd="2" destOrd="0" presId="urn:microsoft.com/office/officeart/2005/8/layout/orgChart1"/>
    <dgm:cxn modelId="{B8B5A27C-00BE-4531-BB82-810D319C658F}" type="presParOf" srcId="{5443A5C8-36C6-497A-9D36-0E41F6DAB545}" destId="{91747CFE-AFA5-4114-A4C6-9D9A4616D9D5}" srcOrd="2" destOrd="0" presId="urn:microsoft.com/office/officeart/2005/8/layout/orgChart1"/>
    <dgm:cxn modelId="{4F03D7E1-59E4-41C7-95F9-B2256D64FD0E}" type="presParOf" srcId="{5443A5C8-36C6-497A-9D36-0E41F6DAB545}" destId="{1BE0E804-BE7A-479F-98F6-8B8642ADA76B}" srcOrd="3" destOrd="0" presId="urn:microsoft.com/office/officeart/2005/8/layout/orgChart1"/>
    <dgm:cxn modelId="{DB73ADC0-F7DF-42CE-A24F-42CBDC6CE00B}" type="presParOf" srcId="{1BE0E804-BE7A-479F-98F6-8B8642ADA76B}" destId="{88CB8A6C-5C41-4CCA-886B-4A73115422EF}" srcOrd="0" destOrd="0" presId="urn:microsoft.com/office/officeart/2005/8/layout/orgChart1"/>
    <dgm:cxn modelId="{A4E01E5E-3DD9-4F89-91EA-89554F3EA22C}" type="presParOf" srcId="{88CB8A6C-5C41-4CCA-886B-4A73115422EF}" destId="{56C66C7C-0FC0-40E1-9F8E-DBD3F747BBC3}" srcOrd="0" destOrd="0" presId="urn:microsoft.com/office/officeart/2005/8/layout/orgChart1"/>
    <dgm:cxn modelId="{5C6C9FA0-FEC7-4A28-960B-3828418FA8D5}" type="presParOf" srcId="{88CB8A6C-5C41-4CCA-886B-4A73115422EF}" destId="{6108C810-40DF-4637-8C77-2A48EED5F822}" srcOrd="1" destOrd="0" presId="urn:microsoft.com/office/officeart/2005/8/layout/orgChart1"/>
    <dgm:cxn modelId="{84BAD3C8-B665-45EA-A77E-23200047F241}" type="presParOf" srcId="{1BE0E804-BE7A-479F-98F6-8B8642ADA76B}" destId="{17B44D76-2A3D-4A50-9F22-7E290E8DA550}" srcOrd="1" destOrd="0" presId="urn:microsoft.com/office/officeart/2005/8/layout/orgChart1"/>
    <dgm:cxn modelId="{2E32F70A-9CB8-4502-9377-F1C0A6830141}" type="presParOf" srcId="{17B44D76-2A3D-4A50-9F22-7E290E8DA550}" destId="{D314D35F-576E-457E-ABEF-8F804BD5DC20}" srcOrd="0" destOrd="0" presId="urn:microsoft.com/office/officeart/2005/8/layout/orgChart1"/>
    <dgm:cxn modelId="{41DAC216-A9C8-412B-BAFD-1971C02CE05E}" type="presParOf" srcId="{17B44D76-2A3D-4A50-9F22-7E290E8DA550}" destId="{AB857E52-6F94-4C53-9F73-2331BB93A910}" srcOrd="1" destOrd="0" presId="urn:microsoft.com/office/officeart/2005/8/layout/orgChart1"/>
    <dgm:cxn modelId="{92CF95AA-E5FB-466B-96A7-17173DB9FF7D}" type="presParOf" srcId="{AB857E52-6F94-4C53-9F73-2331BB93A910}" destId="{274CB55E-A850-4B73-A9DD-2BCAD461587A}" srcOrd="0" destOrd="0" presId="urn:microsoft.com/office/officeart/2005/8/layout/orgChart1"/>
    <dgm:cxn modelId="{154581D4-1B94-4518-9995-F983384AD964}" type="presParOf" srcId="{274CB55E-A850-4B73-A9DD-2BCAD461587A}" destId="{8CF6D012-EE9E-4D52-95D4-DAB7C421F39C}" srcOrd="0" destOrd="0" presId="urn:microsoft.com/office/officeart/2005/8/layout/orgChart1"/>
    <dgm:cxn modelId="{7CEA5495-19CF-46AE-99B9-314EABEEC36A}" type="presParOf" srcId="{274CB55E-A850-4B73-A9DD-2BCAD461587A}" destId="{FB0FC9F5-2D96-41E6-A308-DD20D74E2FBC}" srcOrd="1" destOrd="0" presId="urn:microsoft.com/office/officeart/2005/8/layout/orgChart1"/>
    <dgm:cxn modelId="{78959DE8-1E79-4B92-80B9-7BA21187CCD9}" type="presParOf" srcId="{AB857E52-6F94-4C53-9F73-2331BB93A910}" destId="{6D603974-6381-4EEE-A92E-34959DE84653}" srcOrd="1" destOrd="0" presId="urn:microsoft.com/office/officeart/2005/8/layout/orgChart1"/>
    <dgm:cxn modelId="{4C7FB622-7CE4-4DD6-B975-CC76B908E09B}" type="presParOf" srcId="{AB857E52-6F94-4C53-9F73-2331BB93A910}" destId="{E02A5CF2-3A1A-45C8-A691-E926991E4738}" srcOrd="2" destOrd="0" presId="urn:microsoft.com/office/officeart/2005/8/layout/orgChart1"/>
    <dgm:cxn modelId="{7082E39D-C88A-421E-A55D-5D3735CA1ABD}" type="presParOf" srcId="{1BE0E804-BE7A-479F-98F6-8B8642ADA76B}" destId="{6F972308-90EF-4406-A09F-D6D695A08E56}" srcOrd="2" destOrd="0" presId="urn:microsoft.com/office/officeart/2005/8/layout/orgChart1"/>
    <dgm:cxn modelId="{C015CBCF-B4BC-4107-BB07-8E705773F023}" type="presParOf" srcId="{5C915F6E-7194-48D5-9F78-6B58AC838D90}" destId="{0A5329D0-58A0-469C-89D9-B845A5474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17BC9-A8B1-47CA-8FF4-6AF8C26F337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9B2FBC-0F5B-4F13-AE06-A8829AEC614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b="0" dirty="0">
              <a:solidFill>
                <a:schemeClr val="tx1"/>
              </a:solidFill>
            </a:rPr>
            <a:t>могут</a:t>
          </a:r>
        </a:p>
      </dgm:t>
    </dgm:pt>
    <dgm:pt modelId="{C302ACFD-BA07-41E7-8C02-E4D88215D434}" type="parTrans" cxnId="{9976BC1F-CB68-497B-B8E5-2AEB8E21BA40}">
      <dgm:prSet/>
      <dgm:spPr/>
      <dgm:t>
        <a:bodyPr/>
        <a:lstStyle/>
        <a:p>
          <a:endParaRPr lang="ru-RU"/>
        </a:p>
      </dgm:t>
    </dgm:pt>
    <dgm:pt modelId="{8753C91A-9224-4BC3-B63A-76DC33BFA00A}" type="sibTrans" cxnId="{9976BC1F-CB68-497B-B8E5-2AEB8E21BA40}">
      <dgm:prSet/>
      <dgm:spPr/>
      <dgm:t>
        <a:bodyPr/>
        <a:lstStyle/>
        <a:p>
          <a:endParaRPr lang="ru-RU"/>
        </a:p>
      </dgm:t>
    </dgm:pt>
    <dgm:pt modelId="{9592A9AB-4C9A-4092-BFE0-7407ED3824A7}">
      <dgm:prSet phldrT="[Текст]"/>
      <dgm:spPr/>
      <dgm:t>
        <a:bodyPr/>
        <a:lstStyle/>
        <a:p>
          <a:r>
            <a:rPr lang="ru-RU" dirty="0"/>
            <a:t>политические партии</a:t>
          </a:r>
        </a:p>
      </dgm:t>
    </dgm:pt>
    <dgm:pt modelId="{37A0017B-99EE-43A8-8496-20914C255256}" type="parTrans" cxnId="{0572EDDF-D15D-4893-9282-FBAC4231A796}">
      <dgm:prSet/>
      <dgm:spPr/>
      <dgm:t>
        <a:bodyPr/>
        <a:lstStyle/>
        <a:p>
          <a:endParaRPr lang="ru-RU"/>
        </a:p>
      </dgm:t>
    </dgm:pt>
    <dgm:pt modelId="{C1EB9C8C-F9AB-4DE6-A722-2DE3EAAA87D3}" type="sibTrans" cxnId="{0572EDDF-D15D-4893-9282-FBAC4231A796}">
      <dgm:prSet/>
      <dgm:spPr/>
      <dgm:t>
        <a:bodyPr/>
        <a:lstStyle/>
        <a:p>
          <a:endParaRPr lang="ru-RU"/>
        </a:p>
      </dgm:t>
    </dgm:pt>
    <dgm:pt modelId="{F8D0468D-3DE7-40A6-9FDA-56FC039809D9}">
      <dgm:prSet phldrT="[Текст]"/>
      <dgm:spPr/>
      <dgm:t>
        <a:bodyPr/>
        <a:lstStyle/>
        <a:p>
          <a:r>
            <a:rPr lang="ru-RU" dirty="0"/>
            <a:t>трудовые коллективы</a:t>
          </a:r>
        </a:p>
      </dgm:t>
    </dgm:pt>
    <dgm:pt modelId="{4D10EA5D-304A-4F37-902C-0A56CC5B7CBD}" type="parTrans" cxnId="{1189E27E-65F4-4676-9CFE-F851F8FD7FD1}">
      <dgm:prSet/>
      <dgm:spPr/>
      <dgm:t>
        <a:bodyPr/>
        <a:lstStyle/>
        <a:p>
          <a:endParaRPr lang="ru-RU"/>
        </a:p>
      </dgm:t>
    </dgm:pt>
    <dgm:pt modelId="{440B523B-1DCE-4085-955D-4E91BA170011}" type="sibTrans" cxnId="{1189E27E-65F4-4676-9CFE-F851F8FD7FD1}">
      <dgm:prSet/>
      <dgm:spPr/>
      <dgm:t>
        <a:bodyPr/>
        <a:lstStyle/>
        <a:p>
          <a:endParaRPr lang="ru-RU"/>
        </a:p>
      </dgm:t>
    </dgm:pt>
    <dgm:pt modelId="{6FC1F025-EE09-4915-ACE1-ED7FFB8107A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gm:t>
    </dgm:pt>
    <dgm:pt modelId="{741D6AFA-0AA7-4351-9B9C-16D176D5343B}" type="parTrans" cxnId="{3DB62EF3-F6EB-47DA-8C0E-1BAD73D09523}">
      <dgm:prSet/>
      <dgm:spPr/>
      <dgm:t>
        <a:bodyPr/>
        <a:lstStyle/>
        <a:p>
          <a:endParaRPr lang="ru-RU"/>
        </a:p>
      </dgm:t>
    </dgm:pt>
    <dgm:pt modelId="{0AB400D1-CF9E-48F2-83EA-6C52CBCF4606}" type="sibTrans" cxnId="{3DB62EF3-F6EB-47DA-8C0E-1BAD73D09523}">
      <dgm:prSet/>
      <dgm:spPr/>
      <dgm:t>
        <a:bodyPr/>
        <a:lstStyle/>
        <a:p>
          <a:endParaRPr lang="ru-RU"/>
        </a:p>
      </dgm:t>
    </dgm:pt>
    <dgm:pt modelId="{A387CE88-7A98-4C48-A82D-FA09CAC333FC}">
      <dgm:prSet phldrT="[Текст]"/>
      <dgm:spPr/>
      <dgm:t>
        <a:bodyPr/>
        <a:lstStyle/>
        <a:p>
          <a:r>
            <a:rPr lang="ru-RU" dirty="0"/>
            <a:t>гражданство Республики Беларусь</a:t>
          </a:r>
        </a:p>
      </dgm:t>
    </dgm:pt>
    <dgm:pt modelId="{B503064C-85F2-45A4-A75A-BC5F922AEBD0}" type="parTrans" cxnId="{ECA3F3A8-29B1-4C9D-8FA1-516097B75866}">
      <dgm:prSet/>
      <dgm:spPr/>
      <dgm:t>
        <a:bodyPr/>
        <a:lstStyle/>
        <a:p>
          <a:endParaRPr lang="ru-RU"/>
        </a:p>
      </dgm:t>
    </dgm:pt>
    <dgm:pt modelId="{789E6868-9244-432B-8AEE-8C1B18F7C18D}" type="sibTrans" cxnId="{ECA3F3A8-29B1-4C9D-8FA1-516097B75866}">
      <dgm:prSet/>
      <dgm:spPr/>
      <dgm:t>
        <a:bodyPr/>
        <a:lstStyle/>
        <a:p>
          <a:endParaRPr lang="ru-RU"/>
        </a:p>
      </dgm:t>
    </dgm:pt>
    <dgm:pt modelId="{DDBDDD59-59DE-4A74-A73B-04BD9AB84332}">
      <dgm:prSet phldrT="[Текст]"/>
      <dgm:spPr/>
      <dgm:t>
        <a:bodyPr/>
        <a:lstStyle/>
        <a:p>
          <a:r>
            <a:rPr lang="ru-RU" dirty="0"/>
            <a:t>достижение возраста 21 года</a:t>
          </a:r>
        </a:p>
      </dgm:t>
    </dgm:pt>
    <dgm:pt modelId="{01C121A7-8050-4AA2-A301-125ADFA2C125}" type="parTrans" cxnId="{D76F84C3-AFEA-40B1-AACC-DB643CBB5F57}">
      <dgm:prSet/>
      <dgm:spPr/>
      <dgm:t>
        <a:bodyPr/>
        <a:lstStyle/>
        <a:p>
          <a:endParaRPr lang="ru-RU"/>
        </a:p>
      </dgm:t>
    </dgm:pt>
    <dgm:pt modelId="{EBBD5F30-69D2-4F23-97A3-DA14A2E89D56}" type="sibTrans" cxnId="{D76F84C3-AFEA-40B1-AACC-DB643CBB5F57}">
      <dgm:prSet/>
      <dgm:spPr/>
      <dgm:t>
        <a:bodyPr/>
        <a:lstStyle/>
        <a:p>
          <a:endParaRPr lang="ru-RU"/>
        </a:p>
      </dgm:t>
    </dgm:pt>
    <dgm:pt modelId="{D053F61C-489B-4D41-B4A7-6AD23275079B}">
      <dgm:prSet phldrT="[Текст]"/>
      <dgm:spPr/>
      <dgm:t>
        <a:bodyPr/>
        <a:lstStyle/>
        <a:p>
          <a:r>
            <a:rPr lang="ru-RU" dirty="0"/>
            <a:t>граждане путем сбора подписей </a:t>
          </a:r>
          <a:br>
            <a:rPr lang="ru-RU" dirty="0"/>
          </a:br>
          <a:r>
            <a:rPr lang="ru-RU" dirty="0"/>
            <a:t>(не менее 1000 подписей)</a:t>
          </a:r>
        </a:p>
      </dgm:t>
    </dgm:pt>
    <dgm:pt modelId="{DD98BBE1-DA28-475B-BF05-6D111706A2CC}" type="parTrans" cxnId="{AEBA44CC-366C-4C43-90A4-BE88D2CE48C6}">
      <dgm:prSet/>
      <dgm:spPr/>
      <dgm:t>
        <a:bodyPr/>
        <a:lstStyle/>
        <a:p>
          <a:endParaRPr lang="ru-RU"/>
        </a:p>
      </dgm:t>
    </dgm:pt>
    <dgm:pt modelId="{5D30BE61-E473-4E23-ACC7-992072598BF7}" type="sibTrans" cxnId="{AEBA44CC-366C-4C43-90A4-BE88D2CE48C6}">
      <dgm:prSet/>
      <dgm:spPr/>
      <dgm:t>
        <a:bodyPr/>
        <a:lstStyle/>
        <a:p>
          <a:endParaRPr lang="ru-RU"/>
        </a:p>
      </dgm:t>
    </dgm:pt>
    <dgm:pt modelId="{2A078ACD-6024-4B7C-8E7A-CD4A142FE53B}">
      <dgm:prSet phldrT="[Текст]"/>
      <dgm:spPr/>
      <dgm:t>
        <a:bodyPr/>
        <a:lstStyle/>
        <a:p>
          <a:r>
            <a:rPr lang="ru-RU" dirty="0"/>
            <a:t>постоянное проживание в Республике Беларусь</a:t>
          </a:r>
        </a:p>
      </dgm:t>
    </dgm:pt>
    <dgm:pt modelId="{89F2458F-7AE3-4F8C-A918-1DE9A2A0A207}" type="parTrans" cxnId="{5405AEC6-318A-4141-B675-42304AD5575D}">
      <dgm:prSet/>
      <dgm:spPr/>
      <dgm:t>
        <a:bodyPr/>
        <a:lstStyle/>
        <a:p>
          <a:endParaRPr lang="ru-RU"/>
        </a:p>
      </dgm:t>
    </dgm:pt>
    <dgm:pt modelId="{2A73AFEC-52B1-4A37-A536-9E96352FCD03}" type="sibTrans" cxnId="{5405AEC6-318A-4141-B675-42304AD5575D}">
      <dgm:prSet/>
      <dgm:spPr/>
      <dgm:t>
        <a:bodyPr/>
        <a:lstStyle/>
        <a:p>
          <a:endParaRPr lang="ru-RU"/>
        </a:p>
      </dgm:t>
    </dgm:pt>
    <dgm:pt modelId="{FDED932A-C581-4FA0-800E-E1B3D729BBDC}">
      <dgm:prSet phldrT="[Текст]"/>
      <dgm:spPr/>
      <dgm:t>
        <a:bodyPr/>
        <a:lstStyle/>
        <a:p>
          <a:r>
            <a:rPr lang="ru-RU" dirty="0"/>
            <a:t>отсутствие судимости</a:t>
          </a:r>
        </a:p>
      </dgm:t>
    </dgm:pt>
    <dgm:pt modelId="{601F48B4-1E3C-467D-BF5B-EBC77ED9D572}" type="parTrans" cxnId="{4D577CA1-FFF5-4EA8-AD55-F43344FA9DA4}">
      <dgm:prSet/>
      <dgm:spPr/>
      <dgm:t>
        <a:bodyPr/>
        <a:lstStyle/>
        <a:p>
          <a:endParaRPr lang="ru-RU"/>
        </a:p>
      </dgm:t>
    </dgm:pt>
    <dgm:pt modelId="{AB7DCD7D-C500-4104-9518-98DDBF12F5DA}" type="sibTrans" cxnId="{4D577CA1-FFF5-4EA8-AD55-F43344FA9DA4}">
      <dgm:prSet/>
      <dgm:spPr/>
      <dgm:t>
        <a:bodyPr/>
        <a:lstStyle/>
        <a:p>
          <a:endParaRPr lang="ru-RU"/>
        </a:p>
      </dgm:t>
    </dgm:pt>
    <dgm:pt modelId="{51F9D8DB-2CB6-4322-A496-45C582360487}" type="pres">
      <dgm:prSet presAssocID="{11017BC9-A8B1-47CA-8FF4-6AF8C26F3374}" presName="Name0" presStyleCnt="0">
        <dgm:presLayoutVars>
          <dgm:dir/>
          <dgm:animLvl val="lvl"/>
          <dgm:resizeHandles val="exact"/>
        </dgm:presLayoutVars>
      </dgm:prSet>
      <dgm:spPr/>
    </dgm:pt>
    <dgm:pt modelId="{6D9FEEDE-3230-4153-A02D-397DF1BD0A0C}" type="pres">
      <dgm:prSet presAssocID="{6FC1F025-EE09-4915-ACE1-ED7FFB8107A3}" presName="boxAndChildren" presStyleCnt="0"/>
      <dgm:spPr/>
    </dgm:pt>
    <dgm:pt modelId="{BA2831E0-C51E-412F-A186-04EE28A775CF}" type="pres">
      <dgm:prSet presAssocID="{6FC1F025-EE09-4915-ACE1-ED7FFB8107A3}" presName="parentTextBox" presStyleLbl="node1" presStyleIdx="0" presStyleCnt="2"/>
      <dgm:spPr/>
    </dgm:pt>
    <dgm:pt modelId="{413C919C-804F-4A15-A766-716FC1CFF2EA}" type="pres">
      <dgm:prSet presAssocID="{6FC1F025-EE09-4915-ACE1-ED7FFB8107A3}" presName="entireBox" presStyleLbl="node1" presStyleIdx="0" presStyleCnt="2"/>
      <dgm:spPr/>
    </dgm:pt>
    <dgm:pt modelId="{D25B3C44-48DC-45F2-9277-168BBAB5243F}" type="pres">
      <dgm:prSet presAssocID="{6FC1F025-EE09-4915-ACE1-ED7FFB8107A3}" presName="descendantBox" presStyleCnt="0"/>
      <dgm:spPr/>
    </dgm:pt>
    <dgm:pt modelId="{F84388DA-FC9A-4035-8283-F9D67569A3AE}" type="pres">
      <dgm:prSet presAssocID="{A387CE88-7A98-4C48-A82D-FA09CAC333FC}" presName="childTextBox" presStyleLbl="fgAccFollowNode1" presStyleIdx="0" presStyleCnt="7">
        <dgm:presLayoutVars>
          <dgm:bulletEnabled val="1"/>
        </dgm:presLayoutVars>
      </dgm:prSet>
      <dgm:spPr/>
    </dgm:pt>
    <dgm:pt modelId="{31CB1010-F39F-465E-B05C-CA83C3DDDE52}" type="pres">
      <dgm:prSet presAssocID="{DDBDDD59-59DE-4A74-A73B-04BD9AB84332}" presName="childTextBox" presStyleLbl="fgAccFollowNode1" presStyleIdx="1" presStyleCnt="7">
        <dgm:presLayoutVars>
          <dgm:bulletEnabled val="1"/>
        </dgm:presLayoutVars>
      </dgm:prSet>
      <dgm:spPr/>
    </dgm:pt>
    <dgm:pt modelId="{75C79085-4799-4ACC-A39B-716F8A30AC2E}" type="pres">
      <dgm:prSet presAssocID="{2A078ACD-6024-4B7C-8E7A-CD4A142FE53B}" presName="childTextBox" presStyleLbl="fgAccFollowNode1" presStyleIdx="2" presStyleCnt="7">
        <dgm:presLayoutVars>
          <dgm:bulletEnabled val="1"/>
        </dgm:presLayoutVars>
      </dgm:prSet>
      <dgm:spPr/>
    </dgm:pt>
    <dgm:pt modelId="{CF510250-0D53-4B97-8BA7-190EB2EF786D}" type="pres">
      <dgm:prSet presAssocID="{FDED932A-C581-4FA0-800E-E1B3D729BBDC}" presName="childTextBox" presStyleLbl="fgAccFollowNode1" presStyleIdx="3" presStyleCnt="7">
        <dgm:presLayoutVars>
          <dgm:bulletEnabled val="1"/>
        </dgm:presLayoutVars>
      </dgm:prSet>
      <dgm:spPr/>
    </dgm:pt>
    <dgm:pt modelId="{E276BA33-120F-4BE4-9FB2-AE099B184B1D}" type="pres">
      <dgm:prSet presAssocID="{8753C91A-9224-4BC3-B63A-76DC33BFA00A}" presName="sp" presStyleCnt="0"/>
      <dgm:spPr/>
    </dgm:pt>
    <dgm:pt modelId="{E86E15D2-E3DD-4911-BB2B-D6CE605DF222}" type="pres">
      <dgm:prSet presAssocID="{219B2FBC-0F5B-4F13-AE06-A8829AEC614D}" presName="arrowAndChildren" presStyleCnt="0"/>
      <dgm:spPr/>
    </dgm:pt>
    <dgm:pt modelId="{9BEA2303-4ABE-4D94-895A-74748F83F363}" type="pres">
      <dgm:prSet presAssocID="{219B2FBC-0F5B-4F13-AE06-A8829AEC614D}" presName="parentTextArrow" presStyleLbl="node1" presStyleIdx="0" presStyleCnt="2"/>
      <dgm:spPr/>
    </dgm:pt>
    <dgm:pt modelId="{14B408B5-C187-45D6-89FE-ABFFD5DA6C08}" type="pres">
      <dgm:prSet presAssocID="{219B2FBC-0F5B-4F13-AE06-A8829AEC614D}" presName="arrow" presStyleLbl="node1" presStyleIdx="1" presStyleCnt="2" custLinFactNeighborY="-1739"/>
      <dgm:spPr/>
    </dgm:pt>
    <dgm:pt modelId="{6D02C4D9-D4DE-4962-9413-9C93865F1B74}" type="pres">
      <dgm:prSet presAssocID="{219B2FBC-0F5B-4F13-AE06-A8829AEC614D}" presName="descendantArrow" presStyleCnt="0"/>
      <dgm:spPr/>
    </dgm:pt>
    <dgm:pt modelId="{A8588525-F32F-431A-B693-F38C8BBF614B}" type="pres">
      <dgm:prSet presAssocID="{9592A9AB-4C9A-4092-BFE0-7407ED3824A7}" presName="childTextArrow" presStyleLbl="fgAccFollowNode1" presStyleIdx="4" presStyleCnt="7">
        <dgm:presLayoutVars>
          <dgm:bulletEnabled val="1"/>
        </dgm:presLayoutVars>
      </dgm:prSet>
      <dgm:spPr/>
    </dgm:pt>
    <dgm:pt modelId="{E763EDA0-9D4D-46E6-BBBE-15B6032F37B1}" type="pres">
      <dgm:prSet presAssocID="{F8D0468D-3DE7-40A6-9FDA-56FC039809D9}" presName="childTextArrow" presStyleLbl="fgAccFollowNode1" presStyleIdx="5" presStyleCnt="7">
        <dgm:presLayoutVars>
          <dgm:bulletEnabled val="1"/>
        </dgm:presLayoutVars>
      </dgm:prSet>
      <dgm:spPr/>
    </dgm:pt>
    <dgm:pt modelId="{273FB1B7-A541-43CA-BEC6-9B404A784C9D}" type="pres">
      <dgm:prSet presAssocID="{D053F61C-489B-4D41-B4A7-6AD23275079B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68108A03-29C6-47C1-A665-94E8592255E6}" type="presOf" srcId="{FDED932A-C581-4FA0-800E-E1B3D729BBDC}" destId="{CF510250-0D53-4B97-8BA7-190EB2EF786D}" srcOrd="0" destOrd="0" presId="urn:microsoft.com/office/officeart/2005/8/layout/process4"/>
    <dgm:cxn modelId="{9976BC1F-CB68-497B-B8E5-2AEB8E21BA40}" srcId="{11017BC9-A8B1-47CA-8FF4-6AF8C26F3374}" destId="{219B2FBC-0F5B-4F13-AE06-A8829AEC614D}" srcOrd="0" destOrd="0" parTransId="{C302ACFD-BA07-41E7-8C02-E4D88215D434}" sibTransId="{8753C91A-9224-4BC3-B63A-76DC33BFA00A}"/>
    <dgm:cxn modelId="{35361028-6FD7-47D2-B03B-25A81A662E04}" type="presOf" srcId="{2A078ACD-6024-4B7C-8E7A-CD4A142FE53B}" destId="{75C79085-4799-4ACC-A39B-716F8A30AC2E}" srcOrd="0" destOrd="0" presId="urn:microsoft.com/office/officeart/2005/8/layout/process4"/>
    <dgm:cxn modelId="{354C542C-E7C7-436D-946D-65AD911C1BDC}" type="presOf" srcId="{A387CE88-7A98-4C48-A82D-FA09CAC333FC}" destId="{F84388DA-FC9A-4035-8283-F9D67569A3AE}" srcOrd="0" destOrd="0" presId="urn:microsoft.com/office/officeart/2005/8/layout/process4"/>
    <dgm:cxn modelId="{422C0072-D82C-429B-9D97-4B7FB87647D8}" type="presOf" srcId="{219B2FBC-0F5B-4F13-AE06-A8829AEC614D}" destId="{14B408B5-C187-45D6-89FE-ABFFD5DA6C08}" srcOrd="1" destOrd="0" presId="urn:microsoft.com/office/officeart/2005/8/layout/process4"/>
    <dgm:cxn modelId="{E1502174-AF0D-49B1-9188-7D00629A21AF}" type="presOf" srcId="{6FC1F025-EE09-4915-ACE1-ED7FFB8107A3}" destId="{BA2831E0-C51E-412F-A186-04EE28A775CF}" srcOrd="0" destOrd="0" presId="urn:microsoft.com/office/officeart/2005/8/layout/process4"/>
    <dgm:cxn modelId="{7D80A957-D13F-4C2E-80C6-B7FF8C77D061}" type="presOf" srcId="{219B2FBC-0F5B-4F13-AE06-A8829AEC614D}" destId="{9BEA2303-4ABE-4D94-895A-74748F83F363}" srcOrd="0" destOrd="0" presId="urn:microsoft.com/office/officeart/2005/8/layout/process4"/>
    <dgm:cxn modelId="{1189E27E-65F4-4676-9CFE-F851F8FD7FD1}" srcId="{219B2FBC-0F5B-4F13-AE06-A8829AEC614D}" destId="{F8D0468D-3DE7-40A6-9FDA-56FC039809D9}" srcOrd="1" destOrd="0" parTransId="{4D10EA5D-304A-4F37-902C-0A56CC5B7CBD}" sibTransId="{440B523B-1DCE-4085-955D-4E91BA170011}"/>
    <dgm:cxn modelId="{4D577CA1-FFF5-4EA8-AD55-F43344FA9DA4}" srcId="{6FC1F025-EE09-4915-ACE1-ED7FFB8107A3}" destId="{FDED932A-C581-4FA0-800E-E1B3D729BBDC}" srcOrd="3" destOrd="0" parTransId="{601F48B4-1E3C-467D-BF5B-EBC77ED9D572}" sibTransId="{AB7DCD7D-C500-4104-9518-98DDBF12F5DA}"/>
    <dgm:cxn modelId="{ECA3F3A8-29B1-4C9D-8FA1-516097B75866}" srcId="{6FC1F025-EE09-4915-ACE1-ED7FFB8107A3}" destId="{A387CE88-7A98-4C48-A82D-FA09CAC333FC}" srcOrd="0" destOrd="0" parTransId="{B503064C-85F2-45A4-A75A-BC5F922AEBD0}" sibTransId="{789E6868-9244-432B-8AEE-8C1B18F7C18D}"/>
    <dgm:cxn modelId="{57F9BFBE-D809-495D-96B1-90653126A4A4}" type="presOf" srcId="{9592A9AB-4C9A-4092-BFE0-7407ED3824A7}" destId="{A8588525-F32F-431A-B693-F38C8BBF614B}" srcOrd="0" destOrd="0" presId="urn:microsoft.com/office/officeart/2005/8/layout/process4"/>
    <dgm:cxn modelId="{A99A16BF-33D1-43D2-852C-F39575C21E7E}" type="presOf" srcId="{D053F61C-489B-4D41-B4A7-6AD23275079B}" destId="{273FB1B7-A541-43CA-BEC6-9B404A784C9D}" srcOrd="0" destOrd="0" presId="urn:microsoft.com/office/officeart/2005/8/layout/process4"/>
    <dgm:cxn modelId="{D76F84C3-AFEA-40B1-AACC-DB643CBB5F57}" srcId="{6FC1F025-EE09-4915-ACE1-ED7FFB8107A3}" destId="{DDBDDD59-59DE-4A74-A73B-04BD9AB84332}" srcOrd="1" destOrd="0" parTransId="{01C121A7-8050-4AA2-A301-125ADFA2C125}" sibTransId="{EBBD5F30-69D2-4F23-97A3-DA14A2E89D56}"/>
    <dgm:cxn modelId="{5405AEC6-318A-4141-B675-42304AD5575D}" srcId="{6FC1F025-EE09-4915-ACE1-ED7FFB8107A3}" destId="{2A078ACD-6024-4B7C-8E7A-CD4A142FE53B}" srcOrd="2" destOrd="0" parTransId="{89F2458F-7AE3-4F8C-A918-1DE9A2A0A207}" sibTransId="{2A73AFEC-52B1-4A37-A536-9E96352FCD03}"/>
    <dgm:cxn modelId="{AEBA44CC-366C-4C43-90A4-BE88D2CE48C6}" srcId="{219B2FBC-0F5B-4F13-AE06-A8829AEC614D}" destId="{D053F61C-489B-4D41-B4A7-6AD23275079B}" srcOrd="2" destOrd="0" parTransId="{DD98BBE1-DA28-475B-BF05-6D111706A2CC}" sibTransId="{5D30BE61-E473-4E23-ACC7-992072598BF7}"/>
    <dgm:cxn modelId="{580070D4-6739-4EDF-873E-3E569264C897}" type="presOf" srcId="{DDBDDD59-59DE-4A74-A73B-04BD9AB84332}" destId="{31CB1010-F39F-465E-B05C-CA83C3DDDE52}" srcOrd="0" destOrd="0" presId="urn:microsoft.com/office/officeart/2005/8/layout/process4"/>
    <dgm:cxn modelId="{AEBB3DDB-7CBA-48AB-9E47-4EC07EC5D174}" type="presOf" srcId="{6FC1F025-EE09-4915-ACE1-ED7FFB8107A3}" destId="{413C919C-804F-4A15-A766-716FC1CFF2EA}" srcOrd="1" destOrd="0" presId="urn:microsoft.com/office/officeart/2005/8/layout/process4"/>
    <dgm:cxn modelId="{A1C7C3DB-52F6-4DEA-9B34-087DC92DA96F}" type="presOf" srcId="{11017BC9-A8B1-47CA-8FF4-6AF8C26F3374}" destId="{51F9D8DB-2CB6-4322-A496-45C582360487}" srcOrd="0" destOrd="0" presId="urn:microsoft.com/office/officeart/2005/8/layout/process4"/>
    <dgm:cxn modelId="{0572EDDF-D15D-4893-9282-FBAC4231A796}" srcId="{219B2FBC-0F5B-4F13-AE06-A8829AEC614D}" destId="{9592A9AB-4C9A-4092-BFE0-7407ED3824A7}" srcOrd="0" destOrd="0" parTransId="{37A0017B-99EE-43A8-8496-20914C255256}" sibTransId="{C1EB9C8C-F9AB-4DE6-A722-2DE3EAAA87D3}"/>
    <dgm:cxn modelId="{8D4431E8-5867-4FB5-8E82-2B37D75688B2}" type="presOf" srcId="{F8D0468D-3DE7-40A6-9FDA-56FC039809D9}" destId="{E763EDA0-9D4D-46E6-BBBE-15B6032F37B1}" srcOrd="0" destOrd="0" presId="urn:microsoft.com/office/officeart/2005/8/layout/process4"/>
    <dgm:cxn modelId="{3DB62EF3-F6EB-47DA-8C0E-1BAD73D09523}" srcId="{11017BC9-A8B1-47CA-8FF4-6AF8C26F3374}" destId="{6FC1F025-EE09-4915-ACE1-ED7FFB8107A3}" srcOrd="1" destOrd="0" parTransId="{741D6AFA-0AA7-4351-9B9C-16D176D5343B}" sibTransId="{0AB400D1-CF9E-48F2-83EA-6C52CBCF4606}"/>
    <dgm:cxn modelId="{D477B6EB-4630-49F3-8EE1-2CACFCC50A92}" type="presParOf" srcId="{51F9D8DB-2CB6-4322-A496-45C582360487}" destId="{6D9FEEDE-3230-4153-A02D-397DF1BD0A0C}" srcOrd="0" destOrd="0" presId="urn:microsoft.com/office/officeart/2005/8/layout/process4"/>
    <dgm:cxn modelId="{2FE0121C-2AE3-4199-92BB-EF4D7BC018CE}" type="presParOf" srcId="{6D9FEEDE-3230-4153-A02D-397DF1BD0A0C}" destId="{BA2831E0-C51E-412F-A186-04EE28A775CF}" srcOrd="0" destOrd="0" presId="urn:microsoft.com/office/officeart/2005/8/layout/process4"/>
    <dgm:cxn modelId="{98C5BC1D-54DC-410C-93D5-1EC4819DF7CF}" type="presParOf" srcId="{6D9FEEDE-3230-4153-A02D-397DF1BD0A0C}" destId="{413C919C-804F-4A15-A766-716FC1CFF2EA}" srcOrd="1" destOrd="0" presId="urn:microsoft.com/office/officeart/2005/8/layout/process4"/>
    <dgm:cxn modelId="{8C7E44EC-AA97-4836-9A0E-FC14E5C66F42}" type="presParOf" srcId="{6D9FEEDE-3230-4153-A02D-397DF1BD0A0C}" destId="{D25B3C44-48DC-45F2-9277-168BBAB5243F}" srcOrd="2" destOrd="0" presId="urn:microsoft.com/office/officeart/2005/8/layout/process4"/>
    <dgm:cxn modelId="{69ED268E-7F03-457B-88E1-CF2D6186EED1}" type="presParOf" srcId="{D25B3C44-48DC-45F2-9277-168BBAB5243F}" destId="{F84388DA-FC9A-4035-8283-F9D67569A3AE}" srcOrd="0" destOrd="0" presId="urn:microsoft.com/office/officeart/2005/8/layout/process4"/>
    <dgm:cxn modelId="{184E17EB-2473-4FAE-A34F-9B9D82E06991}" type="presParOf" srcId="{D25B3C44-48DC-45F2-9277-168BBAB5243F}" destId="{31CB1010-F39F-465E-B05C-CA83C3DDDE52}" srcOrd="1" destOrd="0" presId="urn:microsoft.com/office/officeart/2005/8/layout/process4"/>
    <dgm:cxn modelId="{74AEB5BE-9AC3-4D06-9486-C07307242CAD}" type="presParOf" srcId="{D25B3C44-48DC-45F2-9277-168BBAB5243F}" destId="{75C79085-4799-4ACC-A39B-716F8A30AC2E}" srcOrd="2" destOrd="0" presId="urn:microsoft.com/office/officeart/2005/8/layout/process4"/>
    <dgm:cxn modelId="{B8784B87-4940-4F86-9321-0A173FF08669}" type="presParOf" srcId="{D25B3C44-48DC-45F2-9277-168BBAB5243F}" destId="{CF510250-0D53-4B97-8BA7-190EB2EF786D}" srcOrd="3" destOrd="0" presId="urn:microsoft.com/office/officeart/2005/8/layout/process4"/>
    <dgm:cxn modelId="{F7F93C81-1CDB-46F3-ADDD-B5E923A30006}" type="presParOf" srcId="{51F9D8DB-2CB6-4322-A496-45C582360487}" destId="{E276BA33-120F-4BE4-9FB2-AE099B184B1D}" srcOrd="1" destOrd="0" presId="urn:microsoft.com/office/officeart/2005/8/layout/process4"/>
    <dgm:cxn modelId="{0CED7861-7532-46FB-83B0-2A450057727A}" type="presParOf" srcId="{51F9D8DB-2CB6-4322-A496-45C582360487}" destId="{E86E15D2-E3DD-4911-BB2B-D6CE605DF222}" srcOrd="2" destOrd="0" presId="urn:microsoft.com/office/officeart/2005/8/layout/process4"/>
    <dgm:cxn modelId="{C4CF1E08-53F7-4154-9729-323A2AF72A53}" type="presParOf" srcId="{E86E15D2-E3DD-4911-BB2B-D6CE605DF222}" destId="{9BEA2303-4ABE-4D94-895A-74748F83F363}" srcOrd="0" destOrd="0" presId="urn:microsoft.com/office/officeart/2005/8/layout/process4"/>
    <dgm:cxn modelId="{7EB77956-3125-4499-A6EB-3AF9D749E954}" type="presParOf" srcId="{E86E15D2-E3DD-4911-BB2B-D6CE605DF222}" destId="{14B408B5-C187-45D6-89FE-ABFFD5DA6C08}" srcOrd="1" destOrd="0" presId="urn:microsoft.com/office/officeart/2005/8/layout/process4"/>
    <dgm:cxn modelId="{0764642B-6B89-42C6-BDAE-D8D871A238F7}" type="presParOf" srcId="{E86E15D2-E3DD-4911-BB2B-D6CE605DF222}" destId="{6D02C4D9-D4DE-4962-9413-9C93865F1B74}" srcOrd="2" destOrd="0" presId="urn:microsoft.com/office/officeart/2005/8/layout/process4"/>
    <dgm:cxn modelId="{32DB37B3-7EE7-42AA-BB51-220B7FDF0062}" type="presParOf" srcId="{6D02C4D9-D4DE-4962-9413-9C93865F1B74}" destId="{A8588525-F32F-431A-B693-F38C8BBF614B}" srcOrd="0" destOrd="0" presId="urn:microsoft.com/office/officeart/2005/8/layout/process4"/>
    <dgm:cxn modelId="{68BA499A-B574-43B8-8FCC-A37C929C7A5B}" type="presParOf" srcId="{6D02C4D9-D4DE-4962-9413-9C93865F1B74}" destId="{E763EDA0-9D4D-46E6-BBBE-15B6032F37B1}" srcOrd="1" destOrd="0" presId="urn:microsoft.com/office/officeart/2005/8/layout/process4"/>
    <dgm:cxn modelId="{4BF8EAF7-34BB-4CCD-9A21-39F5352DF44C}" type="presParOf" srcId="{6D02C4D9-D4DE-4962-9413-9C93865F1B74}" destId="{273FB1B7-A541-43CA-BEC6-9B404A784C9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16AE8-A322-422A-B0E7-C7DF57FE5E0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73C076-2C5B-48C3-BD38-EF63A77B250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Предвыборная агитация</a:t>
          </a:r>
        </a:p>
      </dgm:t>
    </dgm:pt>
    <dgm:pt modelId="{1828C575-8A12-4332-B785-6F3E29536124}" type="par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7E5FF33-30BE-42D2-801D-DE482414B229}" type="sib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A8E148-653D-4C62-8CE0-F6E622714F9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Выступления по радио, </a:t>
          </a:r>
          <a:r>
            <a:rPr lang="en-US" sz="1400" dirty="0">
              <a:solidFill>
                <a:schemeClr val="tx1"/>
              </a:solidFill>
            </a:rPr>
            <a:t>TV</a:t>
          </a:r>
          <a:endParaRPr lang="ru-RU" sz="1400" dirty="0">
            <a:solidFill>
              <a:schemeClr val="tx1"/>
            </a:solidFill>
          </a:endParaRPr>
        </a:p>
      </dgm:t>
    </dgm:pt>
    <dgm:pt modelId="{36B13E78-A1D5-4C5B-B450-73BF593FF913}" type="par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5BAA1DA-96DE-462D-A076-8EFE9A4129BC}" type="sib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007BFE-D31F-49E7-A3DB-B40846EB83E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Участие в теледебатах</a:t>
          </a:r>
        </a:p>
      </dgm:t>
    </dgm:pt>
    <dgm:pt modelId="{6428E5A3-6BDB-40F9-973F-34204373BFAB}" type="par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D8DAF3-977E-4DF3-B23C-E75483CC162B}" type="sib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49CE93-AE74-45DF-B731-0C65D838D67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Голосование</a:t>
          </a:r>
        </a:p>
      </dgm:t>
    </dgm:pt>
    <dgm:pt modelId="{484FF464-DEAC-4D99-B6AE-49FD13AC3981}" type="par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33835D7-7E88-4877-8BE3-A48830FC3819}" type="sib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516114-E840-4EEF-9C72-8FE5BCEFAF6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по месту нахождения граждан</a:t>
          </a:r>
        </a:p>
      </dgm:t>
    </dgm:pt>
    <dgm:pt modelId="{1E3D51A2-D164-4D82-9140-52FF94AD27FE}" type="par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8CD443B-9DE4-4E7B-A3E7-940872D447E1}" type="sib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CDAD266-43C4-4FEC-938C-ABD9066D994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</dgm:t>
    </dgm:pt>
    <dgm:pt modelId="{E94C3F46-D651-42A2-9033-571CAB3C3B95}" type="par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735488-493F-443D-B0C1-0162A9101A0B}" type="sib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865FC99-29ED-4061-B818-A13548E28F8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gm:t>
    </dgm:pt>
    <dgm:pt modelId="{F6BFFCF3-08AF-4765-83B6-8A3B10B1B35B}" type="par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C9F29F6-C424-4A36-BC52-4DECA3EEF907}" type="sib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E2E991C-AAE1-4F19-8059-E3A38385F1D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Публикация предвыборной программы</a:t>
          </a:r>
        </a:p>
      </dgm:t>
    </dgm:pt>
    <dgm:pt modelId="{18AC67FA-5C2A-412F-B740-D2BE07F608A2}" type="par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7FE7145-E8B0-4CD1-99B2-68B6E47AE8A1}" type="sib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FF2B06C-E784-44B5-8DFA-C3DE28D23DBB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Плакаты с биографией кандидата</a:t>
          </a:r>
        </a:p>
      </dgm:t>
    </dgm:pt>
    <dgm:pt modelId="{23D55846-FC53-44A2-B829-8A7F0B8D7DC1}" type="par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823AF7A-BFCD-4CA6-8209-B650A42A7F93}" type="sib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F233B6-6DF4-4280-BCC0-8A85905F1AE6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331ED0-7BCF-4F7A-B1A5-7E32B7E5F319}" type="par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03D818-6163-4837-9456-F0C37698EA54}" type="sib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684F1AB-A95D-4329-AC21-AE732D0DF82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</dgm:t>
    </dgm:pt>
    <dgm:pt modelId="{5132D764-27FA-4F31-87E4-C8135F56B0E4}" type="par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04DC97-C641-4B89-BEC8-D3D344406CF9}" type="sib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87D9EA6-A77D-493A-831C-53CB9082E2C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</dgm:t>
    </dgm:pt>
    <dgm:pt modelId="{55811714-400F-4605-ABFF-DF127265A767}" type="par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B88274-A16E-4222-8A3B-B6E105871F74}" type="sib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0EF095-4E84-4BA5-A4E1-59D0805DCAD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</dgm:t>
    </dgm:pt>
    <dgm:pt modelId="{BDA39177-E25D-467F-A64F-71AD3066D0E8}" type="par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1BD5751-4F7A-4B56-82E1-8F36D99F94ED}" type="sib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2196966-22AF-45C0-B94F-478734533FE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E466E91-F5C1-48A9-A742-B01AFB60EF7B}" type="par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1D306C-A81E-49B1-A626-71A692B63DCB}" type="sib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FA5931-A0D7-4367-87E8-8E106009947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Информационные материалы</a:t>
          </a:r>
        </a:p>
      </dgm:t>
    </dgm:pt>
    <dgm:pt modelId="{9487BB90-0CF3-4C3F-B8A8-0952D20C298F}" type="parTrans" cxnId="{4EF3DC6A-716D-46C8-9D4A-B71F8E8215E1}">
      <dgm:prSet/>
      <dgm:spPr/>
      <dgm:t>
        <a:bodyPr/>
        <a:lstStyle/>
        <a:p>
          <a:endParaRPr lang="ru-RU"/>
        </a:p>
      </dgm:t>
    </dgm:pt>
    <dgm:pt modelId="{DA97C299-C3CB-489E-9C3B-DAF079A2D10A}" type="sibTrans" cxnId="{4EF3DC6A-716D-46C8-9D4A-B71F8E8215E1}">
      <dgm:prSet/>
      <dgm:spPr/>
      <dgm:t>
        <a:bodyPr/>
        <a:lstStyle/>
        <a:p>
          <a:endParaRPr lang="ru-RU"/>
        </a:p>
      </dgm:t>
    </dgm:pt>
    <dgm:pt modelId="{E00CB139-19D0-48DD-B083-4A3BA6F6D60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Встречи с избирателями</a:t>
          </a:r>
        </a:p>
      </dgm:t>
    </dgm:pt>
    <dgm:pt modelId="{83B3E42D-9764-402A-829F-847FFBEE82F9}" type="parTrans" cxnId="{18A46875-4FC6-444D-A287-5E72B64D8AC2}">
      <dgm:prSet/>
      <dgm:spPr/>
      <dgm:t>
        <a:bodyPr/>
        <a:lstStyle/>
        <a:p>
          <a:endParaRPr lang="ru-RU"/>
        </a:p>
      </dgm:t>
    </dgm:pt>
    <dgm:pt modelId="{6FC1F7F8-9A94-4789-9E53-F301B891C022}" type="sibTrans" cxnId="{18A46875-4FC6-444D-A287-5E72B64D8AC2}">
      <dgm:prSet/>
      <dgm:spPr/>
      <dgm:t>
        <a:bodyPr/>
        <a:lstStyle/>
        <a:p>
          <a:endParaRPr lang="ru-RU"/>
        </a:p>
      </dgm:t>
    </dgm:pt>
    <dgm:pt modelId="{F221FD20-45D9-42FE-B5B9-A3964A4BA515}" type="pres">
      <dgm:prSet presAssocID="{6F516AE8-A322-422A-B0E7-C7DF57FE5E06}" presName="Name0" presStyleCnt="0">
        <dgm:presLayoutVars>
          <dgm:dir/>
          <dgm:resizeHandles val="exact"/>
        </dgm:presLayoutVars>
      </dgm:prSet>
      <dgm:spPr/>
    </dgm:pt>
    <dgm:pt modelId="{54D56ADC-E444-40D8-9CDA-CE5002F3211E}" type="pres">
      <dgm:prSet presAssocID="{8865FC99-29ED-4061-B818-A13548E28F89}" presName="node" presStyleLbl="node1" presStyleIdx="0" presStyleCnt="4" custScaleX="48543">
        <dgm:presLayoutVars>
          <dgm:bulletEnabled val="1"/>
        </dgm:presLayoutVars>
      </dgm:prSet>
      <dgm:spPr/>
    </dgm:pt>
    <dgm:pt modelId="{C4FA94A4-37FC-43A4-843B-50158ED3B7D1}" type="pres">
      <dgm:prSet presAssocID="{CC9F29F6-C424-4A36-BC52-4DECA3EEF907}" presName="sibTrans" presStyleCnt="0"/>
      <dgm:spPr/>
    </dgm:pt>
    <dgm:pt modelId="{B7B7E6F2-E384-4AF3-9CD2-271145C975DF}" type="pres">
      <dgm:prSet presAssocID="{8373C076-2C5B-48C3-BD38-EF63A77B2500}" presName="node" presStyleLbl="node1" presStyleIdx="1" presStyleCnt="4" custScaleX="66316">
        <dgm:presLayoutVars>
          <dgm:bulletEnabled val="1"/>
        </dgm:presLayoutVars>
      </dgm:prSet>
      <dgm:spPr/>
    </dgm:pt>
    <dgm:pt modelId="{A52E759C-114F-425C-8F90-EBD9FFEA7658}" type="pres">
      <dgm:prSet presAssocID="{D7E5FF33-30BE-42D2-801D-DE482414B229}" presName="sibTrans" presStyleCnt="0"/>
      <dgm:spPr/>
    </dgm:pt>
    <dgm:pt modelId="{FA26A49A-6049-457D-9749-6DE21C280E36}" type="pres">
      <dgm:prSet presAssocID="{1849CE93-AE74-45DF-B731-0C65D838D672}" presName="node" presStyleLbl="node1" presStyleIdx="2" presStyleCnt="4" custScaleX="71745" custLinFactNeighborX="0">
        <dgm:presLayoutVars>
          <dgm:bulletEnabled val="1"/>
        </dgm:presLayoutVars>
      </dgm:prSet>
      <dgm:spPr/>
    </dgm:pt>
    <dgm:pt modelId="{AA315004-F102-4CFB-85A9-DEBA6545A88A}" type="pres">
      <dgm:prSet presAssocID="{033835D7-7E88-4877-8BE3-A48830FC3819}" presName="sibTrans" presStyleCnt="0"/>
      <dgm:spPr/>
    </dgm:pt>
    <dgm:pt modelId="{6FD732BF-3305-41CD-867D-36CD97A516B7}" type="pres">
      <dgm:prSet presAssocID="{2CDAD266-43C4-4FEC-938C-ABD9066D994C}" presName="node" presStyleLbl="node1" presStyleIdx="3" presStyleCnt="4" custScaleX="91040" custLinFactNeighborX="-28471">
        <dgm:presLayoutVars>
          <dgm:bulletEnabled val="1"/>
        </dgm:presLayoutVars>
      </dgm:prSet>
      <dgm:spPr/>
    </dgm:pt>
  </dgm:ptLst>
  <dgm:cxnLst>
    <dgm:cxn modelId="{39271601-60D4-4F62-A6B3-CFA9A1BA1593}" type="presOf" srcId="{0FF2B06C-E784-44B5-8DFA-C3DE28D23DBB}" destId="{B7B7E6F2-E384-4AF3-9CD2-271145C975DF}" srcOrd="0" destOrd="4" presId="urn:microsoft.com/office/officeart/2005/8/layout/hList6"/>
    <dgm:cxn modelId="{B0BA9901-2FE0-4643-9F21-D06239E660F8}" srcId="{2CDAD266-43C4-4FEC-938C-ABD9066D994C}" destId="{9684F1AB-A95D-4329-AC21-AE732D0DF821}" srcOrd="0" destOrd="0" parTransId="{5132D764-27FA-4F31-87E4-C8135F56B0E4}" sibTransId="{1104DC97-C641-4B89-BEC8-D3D344406CF9}"/>
    <dgm:cxn modelId="{0CC3840D-8AE9-4411-AA45-CB9737BE2418}" type="presOf" srcId="{ED0EF095-4E84-4BA5-A4E1-59D0805DCAD7}" destId="{6FD732BF-3305-41CD-867D-36CD97A516B7}" srcOrd="0" destOrd="3" presId="urn:microsoft.com/office/officeart/2005/8/layout/hList6"/>
    <dgm:cxn modelId="{E8DB0A10-C045-4D88-8219-C72138A25AD0}" type="presOf" srcId="{2CDAD266-43C4-4FEC-938C-ABD9066D994C}" destId="{6FD732BF-3305-41CD-867D-36CD97A516B7}" srcOrd="0" destOrd="0" presId="urn:microsoft.com/office/officeart/2005/8/layout/hList6"/>
    <dgm:cxn modelId="{E4B8E211-096D-4F08-85F5-C4407236095A}" type="presOf" srcId="{8373C076-2C5B-48C3-BD38-EF63A77B2500}" destId="{B7B7E6F2-E384-4AF3-9CD2-271145C975DF}" srcOrd="0" destOrd="0" presId="urn:microsoft.com/office/officeart/2005/8/layout/hList6"/>
    <dgm:cxn modelId="{85A9D315-69BA-40D6-8205-AB27BB7022F5}" srcId="{6F516AE8-A322-422A-B0E7-C7DF57FE5E06}" destId="{2CDAD266-43C4-4FEC-938C-ABD9066D994C}" srcOrd="3" destOrd="0" parTransId="{E94C3F46-D651-42A2-9033-571CAB3C3B95}" sibTransId="{32735488-493F-443D-B0C1-0162A9101A0B}"/>
    <dgm:cxn modelId="{3B5BCE1B-A3B8-4AEC-B4FF-765E853244AE}" srcId="{8373C076-2C5B-48C3-BD38-EF63A77B2500}" destId="{6A007BFE-D31F-49E7-A3DB-B40846EB83E9}" srcOrd="1" destOrd="0" parTransId="{6428E5A3-6BDB-40F9-973F-34204373BFAB}" sibTransId="{EDD8DAF3-977E-4DF3-B23C-E75483CC162B}"/>
    <dgm:cxn modelId="{22025E24-852F-4539-8322-8CFA800500EB}" type="presOf" srcId="{4A516114-E840-4EEF-9C72-8FE5BCEFAF6C}" destId="{FA26A49A-6049-457D-9749-6DE21C280E36}" srcOrd="0" destOrd="1" presId="urn:microsoft.com/office/officeart/2005/8/layout/hList6"/>
    <dgm:cxn modelId="{C9B94B32-AAC0-41A0-9FC1-A356C1F93F8B}" srcId="{2CDAD266-43C4-4FEC-938C-ABD9066D994C}" destId="{ED0EF095-4E84-4BA5-A4E1-59D0805DCAD7}" srcOrd="2" destOrd="0" parTransId="{BDA39177-E25D-467F-A64F-71AD3066D0E8}" sibTransId="{31BD5751-4F7A-4B56-82E1-8F36D99F94ED}"/>
    <dgm:cxn modelId="{B7BBF034-E152-4A8B-AB75-E2CE47C6F92E}" srcId="{8373C076-2C5B-48C3-BD38-EF63A77B2500}" destId="{ADF233B6-6DF4-4280-BCC0-8A85905F1AE6}" srcOrd="6" destOrd="0" parTransId="{72331ED0-7BCF-4F7A-B1A5-7E32B7E5F319}" sibTransId="{1003D818-6163-4837-9456-F0C37698EA54}"/>
    <dgm:cxn modelId="{4F1D843E-EDFD-47E5-B847-3C34C9044EE0}" type="presOf" srcId="{6F516AE8-A322-422A-B0E7-C7DF57FE5E06}" destId="{F221FD20-45D9-42FE-B5B9-A3964A4BA515}" srcOrd="0" destOrd="0" presId="urn:microsoft.com/office/officeart/2005/8/layout/hList6"/>
    <dgm:cxn modelId="{CFB28942-211F-4E2E-A0F9-7A5F8F1E825A}" srcId="{2CDAD266-43C4-4FEC-938C-ABD9066D994C}" destId="{E87D9EA6-A77D-493A-831C-53CB9082E2CE}" srcOrd="1" destOrd="0" parTransId="{55811714-400F-4605-ABFF-DF127265A767}" sibTransId="{61B88274-A16E-4222-8A3B-B6E105871F74}"/>
    <dgm:cxn modelId="{5C46E148-81AF-4A45-911A-C6D66D7D51D4}" type="presOf" srcId="{9EFA5931-A0D7-4367-87E8-8E1060099479}" destId="{B7B7E6F2-E384-4AF3-9CD2-271145C975DF}" srcOrd="0" destOrd="6" presId="urn:microsoft.com/office/officeart/2005/8/layout/hList6"/>
    <dgm:cxn modelId="{FA177249-E861-4324-9D0A-074DC545873C}" srcId="{1849CE93-AE74-45DF-B731-0C65D838D672}" destId="{4A516114-E840-4EEF-9C72-8FE5BCEFAF6C}" srcOrd="0" destOrd="0" parTransId="{1E3D51A2-D164-4D82-9140-52FF94AD27FE}" sibTransId="{A8CD443B-9DE4-4E7B-A3E7-940872D447E1}"/>
    <dgm:cxn modelId="{4EF3DC6A-716D-46C8-9D4A-B71F8E8215E1}" srcId="{8373C076-2C5B-48C3-BD38-EF63A77B2500}" destId="{9EFA5931-A0D7-4367-87E8-8E1060099479}" srcOrd="5" destOrd="0" parTransId="{9487BB90-0CF3-4C3F-B8A8-0952D20C298F}" sibTransId="{DA97C299-C3CB-489E-9C3B-DAF079A2D10A}"/>
    <dgm:cxn modelId="{62F4574C-C63B-4B8F-87CA-4DAC5279EF60}" type="presOf" srcId="{ADF233B6-6DF4-4280-BCC0-8A85905F1AE6}" destId="{B7B7E6F2-E384-4AF3-9CD2-271145C975DF}" srcOrd="0" destOrd="7" presId="urn:microsoft.com/office/officeart/2005/8/layout/hList6"/>
    <dgm:cxn modelId="{EFAE2352-B5D0-4EB8-9DD6-39A4D76C5DF7}" srcId="{8373C076-2C5B-48C3-BD38-EF63A77B2500}" destId="{0FF2B06C-E784-44B5-8DFA-C3DE28D23DBB}" srcOrd="3" destOrd="0" parTransId="{23D55846-FC53-44A2-B829-8A7F0B8D7DC1}" sibTransId="{F823AF7A-BFCD-4CA6-8209-B650A42A7F93}"/>
    <dgm:cxn modelId="{18A46875-4FC6-444D-A287-5E72B64D8AC2}" srcId="{8373C076-2C5B-48C3-BD38-EF63A77B2500}" destId="{E00CB139-19D0-48DD-B083-4A3BA6F6D60F}" srcOrd="4" destOrd="0" parTransId="{83B3E42D-9764-402A-829F-847FFBEE82F9}" sibTransId="{6FC1F7F8-9A94-4789-9E53-F301B891C022}"/>
    <dgm:cxn modelId="{DCB21276-8FF2-45EF-B553-E7EAD7171BCB}" type="presOf" srcId="{E00CB139-19D0-48DD-B083-4A3BA6F6D60F}" destId="{B7B7E6F2-E384-4AF3-9CD2-271145C975DF}" srcOrd="0" destOrd="5" presId="urn:microsoft.com/office/officeart/2005/8/layout/hList6"/>
    <dgm:cxn modelId="{A0706E7F-CE47-4F5F-B29D-DE82F5310716}" type="presOf" srcId="{8865FC99-29ED-4061-B818-A13548E28F89}" destId="{54D56ADC-E444-40D8-9CDA-CE5002F3211E}" srcOrd="0" destOrd="0" presId="urn:microsoft.com/office/officeart/2005/8/layout/hList6"/>
    <dgm:cxn modelId="{6ED9E58D-0E80-45FE-9CCE-E0F50BF63292}" srcId="{6F516AE8-A322-422A-B0E7-C7DF57FE5E06}" destId="{8373C076-2C5B-48C3-BD38-EF63A77B2500}" srcOrd="1" destOrd="0" parTransId="{1828C575-8A12-4332-B785-6F3E29536124}" sibTransId="{D7E5FF33-30BE-42D2-801D-DE482414B229}"/>
    <dgm:cxn modelId="{E6E79094-D8A1-4106-9E7C-0C31A6FFD77D}" srcId="{8373C076-2C5B-48C3-BD38-EF63A77B2500}" destId="{1E2E991C-AAE1-4F19-8059-E3A38385F1D2}" srcOrd="2" destOrd="0" parTransId="{18AC67FA-5C2A-412F-B740-D2BE07F608A2}" sibTransId="{77FE7145-E8B0-4CD1-99B2-68B6E47AE8A1}"/>
    <dgm:cxn modelId="{7C246A99-D434-4563-83A5-5585EF91AABB}" type="presOf" srcId="{9684F1AB-A95D-4329-AC21-AE732D0DF821}" destId="{6FD732BF-3305-41CD-867D-36CD97A516B7}" srcOrd="0" destOrd="1" presId="urn:microsoft.com/office/officeart/2005/8/layout/hList6"/>
    <dgm:cxn modelId="{D0248E9A-CF48-4EB7-84DC-0E37A50460E9}" type="presOf" srcId="{6A007BFE-D31F-49E7-A3DB-B40846EB83E9}" destId="{B7B7E6F2-E384-4AF3-9CD2-271145C975DF}" srcOrd="0" destOrd="2" presId="urn:microsoft.com/office/officeart/2005/8/layout/hList6"/>
    <dgm:cxn modelId="{BAF4A2AE-4301-4E81-B901-D5A6181C33EA}" type="presOf" srcId="{E87D9EA6-A77D-493A-831C-53CB9082E2CE}" destId="{6FD732BF-3305-41CD-867D-36CD97A516B7}" srcOrd="0" destOrd="2" presId="urn:microsoft.com/office/officeart/2005/8/layout/hList6"/>
    <dgm:cxn modelId="{E01D97BF-A739-4EBA-978F-D10D5B15340A}" type="presOf" srcId="{61A8E148-653D-4C62-8CE0-F6E622714F92}" destId="{B7B7E6F2-E384-4AF3-9CD2-271145C975DF}" srcOrd="0" destOrd="1" presId="urn:microsoft.com/office/officeart/2005/8/layout/hList6"/>
    <dgm:cxn modelId="{2FE3F8C4-CF0F-48C0-8072-B63E15C97F79}" type="presOf" srcId="{02196966-22AF-45C0-B94F-478734533FEB}" destId="{6FD732BF-3305-41CD-867D-36CD97A516B7}" srcOrd="0" destOrd="4" presId="urn:microsoft.com/office/officeart/2005/8/layout/hList6"/>
    <dgm:cxn modelId="{1C1CEACA-98E8-46BB-928D-869160A04CF7}" srcId="{8373C076-2C5B-48C3-BD38-EF63A77B2500}" destId="{61A8E148-653D-4C62-8CE0-F6E622714F92}" srcOrd="0" destOrd="0" parTransId="{36B13E78-A1D5-4C5B-B450-73BF593FF913}" sibTransId="{45BAA1DA-96DE-462D-A076-8EFE9A4129BC}"/>
    <dgm:cxn modelId="{F4E429CB-CD53-4B5A-8875-E19A39465FA1}" type="presOf" srcId="{1849CE93-AE74-45DF-B731-0C65D838D672}" destId="{FA26A49A-6049-457D-9749-6DE21C280E36}" srcOrd="0" destOrd="0" presId="urn:microsoft.com/office/officeart/2005/8/layout/hList6"/>
    <dgm:cxn modelId="{132612D8-0084-4344-9D3A-D850B23E9728}" srcId="{6F516AE8-A322-422A-B0E7-C7DF57FE5E06}" destId="{8865FC99-29ED-4061-B818-A13548E28F89}" srcOrd="0" destOrd="0" parTransId="{F6BFFCF3-08AF-4765-83B6-8A3B10B1B35B}" sibTransId="{CC9F29F6-C424-4A36-BC52-4DECA3EEF907}"/>
    <dgm:cxn modelId="{F5E1D9DD-BBA3-44EB-9C84-F7E7068E6457}" srcId="{2CDAD266-43C4-4FEC-938C-ABD9066D994C}" destId="{02196966-22AF-45C0-B94F-478734533FEB}" srcOrd="3" destOrd="0" parTransId="{DE466E91-F5C1-48A9-A742-B01AFB60EF7B}" sibTransId="{701D306C-A81E-49B1-A626-71A692B63DCB}"/>
    <dgm:cxn modelId="{D9E025E6-65B1-4E08-A15B-E21FAE1810D8}" type="presOf" srcId="{1E2E991C-AAE1-4F19-8059-E3A38385F1D2}" destId="{B7B7E6F2-E384-4AF3-9CD2-271145C975DF}" srcOrd="0" destOrd="3" presId="urn:microsoft.com/office/officeart/2005/8/layout/hList6"/>
    <dgm:cxn modelId="{26DE68F6-DBCB-4018-B65A-12806CACD4F7}" srcId="{6F516AE8-A322-422A-B0E7-C7DF57FE5E06}" destId="{1849CE93-AE74-45DF-B731-0C65D838D672}" srcOrd="2" destOrd="0" parTransId="{484FF464-DEAC-4D99-B6AE-49FD13AC3981}" sibTransId="{033835D7-7E88-4877-8BE3-A48830FC3819}"/>
    <dgm:cxn modelId="{3AA2F441-9EF8-426E-8F7B-48EC69BCE087}" type="presParOf" srcId="{F221FD20-45D9-42FE-B5B9-A3964A4BA515}" destId="{54D56ADC-E444-40D8-9CDA-CE5002F3211E}" srcOrd="0" destOrd="0" presId="urn:microsoft.com/office/officeart/2005/8/layout/hList6"/>
    <dgm:cxn modelId="{D8D9E158-4152-4CE0-B0CD-FE1F5154A041}" type="presParOf" srcId="{F221FD20-45D9-42FE-B5B9-A3964A4BA515}" destId="{C4FA94A4-37FC-43A4-843B-50158ED3B7D1}" srcOrd="1" destOrd="0" presId="urn:microsoft.com/office/officeart/2005/8/layout/hList6"/>
    <dgm:cxn modelId="{EE8CE4FD-BA27-41BA-9839-F94320951D6E}" type="presParOf" srcId="{F221FD20-45D9-42FE-B5B9-A3964A4BA515}" destId="{B7B7E6F2-E384-4AF3-9CD2-271145C975DF}" srcOrd="2" destOrd="0" presId="urn:microsoft.com/office/officeart/2005/8/layout/hList6"/>
    <dgm:cxn modelId="{CC375672-2970-4E2B-9733-0B4E2855BEC2}" type="presParOf" srcId="{F221FD20-45D9-42FE-B5B9-A3964A4BA515}" destId="{A52E759C-114F-425C-8F90-EBD9FFEA7658}" srcOrd="3" destOrd="0" presId="urn:microsoft.com/office/officeart/2005/8/layout/hList6"/>
    <dgm:cxn modelId="{E9E9CAD3-8890-4ED3-8FB6-AEDB8B313A32}" type="presParOf" srcId="{F221FD20-45D9-42FE-B5B9-A3964A4BA515}" destId="{FA26A49A-6049-457D-9749-6DE21C280E36}" srcOrd="4" destOrd="0" presId="urn:microsoft.com/office/officeart/2005/8/layout/hList6"/>
    <dgm:cxn modelId="{F7EBBD5E-0075-47EC-8372-266192FFEDA5}" type="presParOf" srcId="{F221FD20-45D9-42FE-B5B9-A3964A4BA515}" destId="{AA315004-F102-4CFB-85A9-DEBA6545A88A}" srcOrd="5" destOrd="0" presId="urn:microsoft.com/office/officeart/2005/8/layout/hList6"/>
    <dgm:cxn modelId="{9ADFA830-C326-4E39-81C2-A3BC95B6E14C}" type="presParOf" srcId="{F221FD20-45D9-42FE-B5B9-A3964A4BA515}" destId="{6FD732BF-3305-41CD-867D-36CD97A516B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4119-45CD-4C6E-9D9C-135BB9372323}">
      <dsp:nvSpPr>
        <dsp:cNvPr id="0" name=""/>
        <dsp:cNvSpPr/>
      </dsp:nvSpPr>
      <dsp:spPr>
        <a:xfrm>
          <a:off x="1003607" y="111"/>
          <a:ext cx="3010833" cy="88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СОСТАВ ПАРЛАМЕНТА</a:t>
          </a:r>
          <a:endParaRPr lang="x-none" sz="2400" b="1" kern="1200" dirty="0"/>
        </a:p>
      </dsp:txBody>
      <dsp:txXfrm>
        <a:off x="1029638" y="26142"/>
        <a:ext cx="2958771" cy="836705"/>
      </dsp:txXfrm>
    </dsp:sp>
    <dsp:sp modelId="{4619BC4D-DC8F-444A-A491-C5ECD17575C0}">
      <dsp:nvSpPr>
        <dsp:cNvPr id="0" name=""/>
        <dsp:cNvSpPr/>
      </dsp:nvSpPr>
      <dsp:spPr>
        <a:xfrm>
          <a:off x="1313747" y="888878"/>
          <a:ext cx="1195276" cy="240662"/>
        </a:xfrm>
        <a:custGeom>
          <a:avLst/>
          <a:gdLst/>
          <a:ahLst/>
          <a:cxnLst/>
          <a:rect l="0" t="0" r="0" b="0"/>
          <a:pathLst>
            <a:path>
              <a:moveTo>
                <a:pt x="1195276" y="0"/>
              </a:moveTo>
              <a:lnTo>
                <a:pt x="1195276" y="120331"/>
              </a:lnTo>
              <a:lnTo>
                <a:pt x="0" y="120331"/>
              </a:lnTo>
              <a:lnTo>
                <a:pt x="0" y="2406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026C2-F33A-4EB7-B451-58F87FCA5347}">
      <dsp:nvSpPr>
        <dsp:cNvPr id="0" name=""/>
        <dsp:cNvSpPr/>
      </dsp:nvSpPr>
      <dsp:spPr>
        <a:xfrm>
          <a:off x="224740" y="1129540"/>
          <a:ext cx="2178015" cy="9413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/>
            <a:t>Палата представителей </a:t>
          </a:r>
          <a:br>
            <a:rPr lang="ru-RU" sz="2000" b="1" kern="1200" dirty="0"/>
          </a:br>
          <a:r>
            <a:rPr lang="ru-RU" sz="2000" kern="1200" dirty="0"/>
            <a:t>(110 депутатов)</a:t>
          </a:r>
          <a:endParaRPr lang="x-none" sz="2000" kern="1200" dirty="0"/>
        </a:p>
      </dsp:txBody>
      <dsp:txXfrm>
        <a:off x="252310" y="1157110"/>
        <a:ext cx="2122875" cy="886184"/>
      </dsp:txXfrm>
    </dsp:sp>
    <dsp:sp modelId="{10252DC2-A4A8-4C9D-A761-E746FCCED7E2}">
      <dsp:nvSpPr>
        <dsp:cNvPr id="0" name=""/>
        <dsp:cNvSpPr/>
      </dsp:nvSpPr>
      <dsp:spPr>
        <a:xfrm>
          <a:off x="2509024" y="888878"/>
          <a:ext cx="1223157" cy="23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44"/>
              </a:lnTo>
              <a:lnTo>
                <a:pt x="1223157" y="119244"/>
              </a:lnTo>
              <a:lnTo>
                <a:pt x="1223157" y="23848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7EC-60BB-421D-A56E-564DE02418FA}">
      <dsp:nvSpPr>
        <dsp:cNvPr id="0" name=""/>
        <dsp:cNvSpPr/>
      </dsp:nvSpPr>
      <dsp:spPr>
        <a:xfrm>
          <a:off x="2858908" y="1127366"/>
          <a:ext cx="1746546" cy="943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Совет Республики</a:t>
          </a:r>
          <a:endParaRPr lang="en-US" sz="2000" kern="1200" dirty="0"/>
        </a:p>
      </dsp:txBody>
      <dsp:txXfrm>
        <a:off x="2886539" y="1154997"/>
        <a:ext cx="1691284" cy="88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D35F-576E-457E-ABEF-8F804BD5DC20}">
      <dsp:nvSpPr>
        <dsp:cNvPr id="0" name=""/>
        <dsp:cNvSpPr/>
      </dsp:nvSpPr>
      <dsp:spPr>
        <a:xfrm>
          <a:off x="3869541" y="1547118"/>
          <a:ext cx="441612" cy="103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911"/>
              </a:lnTo>
              <a:lnTo>
                <a:pt x="441612" y="1030911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7CFE-AFA5-4114-A4C6-9D9A4616D9D5}">
      <dsp:nvSpPr>
        <dsp:cNvPr id="0" name=""/>
        <dsp:cNvSpPr/>
      </dsp:nvSpPr>
      <dsp:spPr>
        <a:xfrm>
          <a:off x="3339816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16"/>
              </a:lnTo>
              <a:lnTo>
                <a:pt x="1707357" y="235316"/>
              </a:lnTo>
              <a:lnTo>
                <a:pt x="1707357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52815-DF05-4FC2-9579-FBA93DDB0320}">
      <dsp:nvSpPr>
        <dsp:cNvPr id="0" name=""/>
        <dsp:cNvSpPr/>
      </dsp:nvSpPr>
      <dsp:spPr>
        <a:xfrm>
          <a:off x="454826" y="1547118"/>
          <a:ext cx="441612" cy="128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561"/>
              </a:lnTo>
              <a:lnTo>
                <a:pt x="441612" y="128856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896D9-980E-47D2-AA8F-9A40D66FB95E}">
      <dsp:nvSpPr>
        <dsp:cNvPr id="0" name=""/>
        <dsp:cNvSpPr/>
      </dsp:nvSpPr>
      <dsp:spPr>
        <a:xfrm>
          <a:off x="1632458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1707357" y="0"/>
              </a:moveTo>
              <a:lnTo>
                <a:pt x="1707357" y="235316"/>
              </a:lnTo>
              <a:lnTo>
                <a:pt x="0" y="235316"/>
              </a:lnTo>
              <a:lnTo>
                <a:pt x="0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76C4E-86A5-485A-8DAF-5DE1C8539BF9}">
      <dsp:nvSpPr>
        <dsp:cNvPr id="0" name=""/>
        <dsp:cNvSpPr/>
      </dsp:nvSpPr>
      <dsp:spPr>
        <a:xfrm>
          <a:off x="879590" y="1266"/>
          <a:ext cx="4920451" cy="601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sp:txBody>
      <dsp:txXfrm>
        <a:off x="908933" y="30609"/>
        <a:ext cx="4861765" cy="542402"/>
      </dsp:txXfrm>
    </dsp:sp>
    <dsp:sp modelId="{AE853A57-58C6-423E-9D91-A2A57D3B661F}">
      <dsp:nvSpPr>
        <dsp:cNvPr id="0" name=""/>
        <dsp:cNvSpPr/>
      </dsp:nvSpPr>
      <dsp:spPr>
        <a:xfrm>
          <a:off x="160418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Законодательная </a:t>
          </a:r>
        </a:p>
      </dsp:txBody>
      <dsp:txXfrm>
        <a:off x="183563" y="1096134"/>
        <a:ext cx="2897791" cy="427839"/>
      </dsp:txXfrm>
    </dsp:sp>
    <dsp:sp modelId="{831F3DB8-FA50-4DF2-8366-E775CB4BA976}">
      <dsp:nvSpPr>
        <dsp:cNvPr id="0" name=""/>
        <dsp:cNvSpPr/>
      </dsp:nvSpPr>
      <dsp:spPr>
        <a:xfrm>
          <a:off x="896438" y="2017752"/>
          <a:ext cx="2346422" cy="163585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sp:txBody>
      <dsp:txXfrm>
        <a:off x="896438" y="2017752"/>
        <a:ext cx="2346422" cy="1635854"/>
      </dsp:txXfrm>
    </dsp:sp>
    <dsp:sp modelId="{56C66C7C-0FC0-40E1-9F8E-DBD3F747BBC3}">
      <dsp:nvSpPr>
        <dsp:cNvPr id="0" name=""/>
        <dsp:cNvSpPr/>
      </dsp:nvSpPr>
      <dsp:spPr>
        <a:xfrm>
          <a:off x="3575133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Представительная</a:t>
          </a:r>
        </a:p>
      </dsp:txBody>
      <dsp:txXfrm>
        <a:off x="3598278" y="1096134"/>
        <a:ext cx="2897791" cy="427839"/>
      </dsp:txXfrm>
    </dsp:sp>
    <dsp:sp modelId="{8CF6D012-EE9E-4D52-95D4-DAB7C421F39C}">
      <dsp:nvSpPr>
        <dsp:cNvPr id="0" name=""/>
        <dsp:cNvSpPr/>
      </dsp:nvSpPr>
      <dsp:spPr>
        <a:xfrm>
          <a:off x="4311153" y="2017752"/>
          <a:ext cx="2241112" cy="11205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1153" y="2017752"/>
        <a:ext cx="2241112" cy="112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C919C-804F-4A15-A766-716FC1CFF2EA}">
      <dsp:nvSpPr>
        <dsp:cNvPr id="0" name=""/>
        <dsp:cNvSpPr/>
      </dsp:nvSpPr>
      <dsp:spPr>
        <a:xfrm>
          <a:off x="0" y="2654322"/>
          <a:ext cx="9957801" cy="1741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sp:txBody>
      <dsp:txXfrm>
        <a:off x="0" y="2654322"/>
        <a:ext cx="9957801" cy="940422"/>
      </dsp:txXfrm>
    </dsp:sp>
    <dsp:sp modelId="{F84388DA-FC9A-4035-8283-F9D67569A3AE}">
      <dsp:nvSpPr>
        <dsp:cNvPr id="0" name=""/>
        <dsp:cNvSpPr/>
      </dsp:nvSpPr>
      <dsp:spPr>
        <a:xfrm>
          <a:off x="0" y="3559914"/>
          <a:ext cx="2489450" cy="801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гражданство Республики Беларусь</a:t>
          </a:r>
        </a:p>
      </dsp:txBody>
      <dsp:txXfrm>
        <a:off x="0" y="3559914"/>
        <a:ext cx="2489450" cy="801100"/>
      </dsp:txXfrm>
    </dsp:sp>
    <dsp:sp modelId="{31CB1010-F39F-465E-B05C-CA83C3DDDE52}">
      <dsp:nvSpPr>
        <dsp:cNvPr id="0" name=""/>
        <dsp:cNvSpPr/>
      </dsp:nvSpPr>
      <dsp:spPr>
        <a:xfrm>
          <a:off x="2489450" y="3559914"/>
          <a:ext cx="2489450" cy="801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достижение возраста 21 года</a:t>
          </a:r>
        </a:p>
      </dsp:txBody>
      <dsp:txXfrm>
        <a:off x="2489450" y="3559914"/>
        <a:ext cx="2489450" cy="801100"/>
      </dsp:txXfrm>
    </dsp:sp>
    <dsp:sp modelId="{75C79085-4799-4ACC-A39B-716F8A30AC2E}">
      <dsp:nvSpPr>
        <dsp:cNvPr id="0" name=""/>
        <dsp:cNvSpPr/>
      </dsp:nvSpPr>
      <dsp:spPr>
        <a:xfrm>
          <a:off x="4978900" y="3559914"/>
          <a:ext cx="2489450" cy="801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постоянное проживание в Республике Беларусь</a:t>
          </a:r>
        </a:p>
      </dsp:txBody>
      <dsp:txXfrm>
        <a:off x="4978900" y="3559914"/>
        <a:ext cx="2489450" cy="801100"/>
      </dsp:txXfrm>
    </dsp:sp>
    <dsp:sp modelId="{CF510250-0D53-4B97-8BA7-190EB2EF786D}">
      <dsp:nvSpPr>
        <dsp:cNvPr id="0" name=""/>
        <dsp:cNvSpPr/>
      </dsp:nvSpPr>
      <dsp:spPr>
        <a:xfrm>
          <a:off x="7468350" y="3559914"/>
          <a:ext cx="2489450" cy="801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отсутствие судимости</a:t>
          </a:r>
        </a:p>
      </dsp:txBody>
      <dsp:txXfrm>
        <a:off x="7468350" y="3559914"/>
        <a:ext cx="2489450" cy="801100"/>
      </dsp:txXfrm>
    </dsp:sp>
    <dsp:sp modelId="{14B408B5-C187-45D6-89FE-ABFFD5DA6C08}">
      <dsp:nvSpPr>
        <dsp:cNvPr id="0" name=""/>
        <dsp:cNvSpPr/>
      </dsp:nvSpPr>
      <dsp:spPr>
        <a:xfrm rot="10800000">
          <a:off x="0" y="0"/>
          <a:ext cx="9957801" cy="267846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sz="2600" b="0" kern="1200" dirty="0">
              <a:solidFill>
                <a:schemeClr val="tx1"/>
              </a:solidFill>
            </a:rPr>
            <a:t>могут</a:t>
          </a:r>
        </a:p>
      </dsp:txBody>
      <dsp:txXfrm rot="-10800000">
        <a:off x="0" y="0"/>
        <a:ext cx="9957801" cy="940140"/>
      </dsp:txXfrm>
    </dsp:sp>
    <dsp:sp modelId="{A8588525-F32F-431A-B693-F38C8BBF614B}">
      <dsp:nvSpPr>
        <dsp:cNvPr id="0" name=""/>
        <dsp:cNvSpPr/>
      </dsp:nvSpPr>
      <dsp:spPr>
        <a:xfrm>
          <a:off x="4862" y="942123"/>
          <a:ext cx="3316025" cy="8008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политические партии</a:t>
          </a:r>
        </a:p>
      </dsp:txBody>
      <dsp:txXfrm>
        <a:off x="4862" y="942123"/>
        <a:ext cx="3316025" cy="800860"/>
      </dsp:txXfrm>
    </dsp:sp>
    <dsp:sp modelId="{E763EDA0-9D4D-46E6-BBBE-15B6032F37B1}">
      <dsp:nvSpPr>
        <dsp:cNvPr id="0" name=""/>
        <dsp:cNvSpPr/>
      </dsp:nvSpPr>
      <dsp:spPr>
        <a:xfrm>
          <a:off x="3320887" y="942123"/>
          <a:ext cx="3316025" cy="800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трудовые коллективы</a:t>
          </a:r>
        </a:p>
      </dsp:txBody>
      <dsp:txXfrm>
        <a:off x="3320887" y="942123"/>
        <a:ext cx="3316025" cy="800860"/>
      </dsp:txXfrm>
    </dsp:sp>
    <dsp:sp modelId="{273FB1B7-A541-43CA-BEC6-9B404A784C9D}">
      <dsp:nvSpPr>
        <dsp:cNvPr id="0" name=""/>
        <dsp:cNvSpPr/>
      </dsp:nvSpPr>
      <dsp:spPr>
        <a:xfrm>
          <a:off x="6636913" y="942123"/>
          <a:ext cx="3316025" cy="800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граждане путем сбора подписей </a:t>
          </a:r>
          <a:br>
            <a:rPr lang="ru-RU" sz="1800" kern="1200" dirty="0"/>
          </a:br>
          <a:r>
            <a:rPr lang="ru-RU" sz="1800" kern="1200" dirty="0"/>
            <a:t>(не менее 1000 подписей)</a:t>
          </a:r>
        </a:p>
      </dsp:txBody>
      <dsp:txXfrm>
        <a:off x="6636913" y="942123"/>
        <a:ext cx="3316025" cy="800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6ADC-E444-40D8-9CDA-CE5002F3211E}">
      <dsp:nvSpPr>
        <dsp:cNvPr id="0" name=""/>
        <dsp:cNvSpPr/>
      </dsp:nvSpPr>
      <dsp:spPr>
        <a:xfrm rot="16200000">
          <a:off x="-1391573" y="1394452"/>
          <a:ext cx="4661265" cy="1872360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sp:txBody>
      <dsp:txXfrm rot="5400000">
        <a:off x="2879" y="932253"/>
        <a:ext cx="1872360" cy="2796759"/>
      </dsp:txXfrm>
    </dsp:sp>
    <dsp:sp modelId="{B7B7E6F2-E384-4AF3-9CD2-271145C975DF}">
      <dsp:nvSpPr>
        <dsp:cNvPr id="0" name=""/>
        <dsp:cNvSpPr/>
      </dsp:nvSpPr>
      <dsp:spPr>
        <a:xfrm rot="16200000">
          <a:off x="1112832" y="1051689"/>
          <a:ext cx="4661265" cy="255788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Предвыборная агитация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Выступления по радио, </a:t>
          </a:r>
          <a:r>
            <a:rPr lang="en-US" sz="1400" kern="1200" dirty="0">
              <a:solidFill>
                <a:schemeClr val="tx1"/>
              </a:solidFill>
            </a:rPr>
            <a:t>TV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Участие в теледебатах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Публикация предвыборной программы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Плакаты с биографией кандидата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Встречи с избирателями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Информационные материалы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1"/>
            </a:solidFill>
          </a:endParaRPr>
        </a:p>
      </dsp:txBody>
      <dsp:txXfrm rot="5400000">
        <a:off x="2164522" y="932252"/>
        <a:ext cx="2557885" cy="2796759"/>
      </dsp:txXfrm>
    </dsp:sp>
    <dsp:sp modelId="{FA26A49A-6049-457D-9749-6DE21C280E36}">
      <dsp:nvSpPr>
        <dsp:cNvPr id="0" name=""/>
        <dsp:cNvSpPr/>
      </dsp:nvSpPr>
      <dsp:spPr>
        <a:xfrm rot="16200000">
          <a:off x="4064703" y="946988"/>
          <a:ext cx="4661265" cy="276728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Голосование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по месту нахождения граждан</a:t>
          </a:r>
        </a:p>
      </dsp:txBody>
      <dsp:txXfrm rot="5400000">
        <a:off x="5011691" y="932253"/>
        <a:ext cx="2767288" cy="2796759"/>
      </dsp:txXfrm>
    </dsp:sp>
    <dsp:sp modelId="{6FD732BF-3305-41CD-867D-36CD97A516B7}">
      <dsp:nvSpPr>
        <dsp:cNvPr id="0" name=""/>
        <dsp:cNvSpPr/>
      </dsp:nvSpPr>
      <dsp:spPr>
        <a:xfrm rot="16200000">
          <a:off x="7411029" y="574872"/>
          <a:ext cx="4661265" cy="3511519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5400000">
        <a:off x="7985902" y="932252"/>
        <a:ext cx="3511519" cy="279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22.10.2019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2019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>
                <a:latin typeface="Arial"/>
                <a:ea typeface="Arial"/>
                <a:cs typeface="Arial"/>
                <a:sym typeface="Arial"/>
              </a:rPr>
              <a:t>«Я — будущий избиратель»</a:t>
            </a:r>
            <a:endParaRPr lang="ru-RU" sz="36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5" y="5296829"/>
            <a:ext cx="5975314" cy="122346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Выборы в Совет Республики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7 ноября 2019 г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</a:t>
            </a:r>
            <a:b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 Палату представителей Национального собрания Республики Беларусь 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17 ноября 2019 г.</a:t>
            </a:r>
            <a:endParaRPr lang="x-none" sz="22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6104712" y="1789225"/>
            <a:ext cx="5599008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Выборы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– один из важных аспектов в жизни каждого гражданина. Придя на избирательный участок, мы не только исполняем свой гражданский долг, но и определяем, каким будет завтрашний день родной страны. 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Участие в выборах – показатель гражданской зрелости и самостоятельности.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В соответствии со ст. 38 Конституции Республики Беларусь 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448380" y="2134967"/>
            <a:ext cx="5638909" cy="2588065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211872" y="1728879"/>
            <a:ext cx="1120697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представительной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и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законодательной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власти Республики Беларусь.</a:t>
            </a:r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C40971E6-9D79-47B6-9D9A-6B6A2C174554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AD837-F63B-4EB9-8228-F00D0F2DFC0C}"/>
              </a:ext>
            </a:extLst>
          </p:cNvPr>
          <p:cNvSpPr txBox="1"/>
          <p:nvPr/>
        </p:nvSpPr>
        <p:spPr>
          <a:xfrm>
            <a:off x="-272974" y="8175023"/>
            <a:ext cx="5649600" cy="65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называется </a:t>
            </a: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представительной и законодательной власти Республики Беларусь.</a:t>
            </a:r>
          </a:p>
          <a:p>
            <a:r>
              <a:rPr lang="ru-RU" dirty="0"/>
              <a:t>Основная функция Парламента ‑ законодательная. Депутаты разрабатывают, обсуждают и принимают законы и другие нормативные правовые акты. Законы, принимаемые Парламентом, регулируют все общественные отношения в стране и на международной арене. Они направлены на защиту интересов государства, обеспечение благосостояния людей, счастья и процветания граждан страны, государства в целом, решение проблем, стоящих перед обществом.</a:t>
            </a:r>
            <a:endParaRPr lang="x-none" dirty="0"/>
          </a:p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Состоит из двух палат: 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/>
              <a:t>Палата представителей </a:t>
            </a:r>
            <a:r>
              <a:rPr lang="ru-RU" sz="2200" dirty="0"/>
              <a:t>(110 депутатов)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b="1" dirty="0"/>
              <a:t>Совет Республики</a:t>
            </a:r>
            <a:endParaRPr lang="en-US" sz="2200" dirty="0"/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BEA6EB4-343A-4B10-92E5-8FD0E8CFEF1D}"/>
              </a:ext>
            </a:extLst>
          </p:cNvPr>
          <p:cNvGraphicFramePr/>
          <p:nvPr/>
        </p:nvGraphicFramePr>
        <p:xfrm>
          <a:off x="211872" y="3429000"/>
          <a:ext cx="5018049" cy="207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908234C-01A2-4CAE-9BB1-A6967BF66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192729"/>
              </p:ext>
            </p:extLst>
          </p:nvPr>
        </p:nvGraphicFramePr>
        <p:xfrm>
          <a:off x="5278595" y="2865422"/>
          <a:ext cx="6712684" cy="36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9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FFCA3DFE-F9C3-47F3-A4F7-9205C416C99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B806DD3-D8C7-467E-9E43-40ABC71BB9DE}"/>
              </a:ext>
            </a:extLst>
          </p:cNvPr>
          <p:cNvGrpSpPr/>
          <p:nvPr/>
        </p:nvGrpSpPr>
        <p:grpSpPr>
          <a:xfrm>
            <a:off x="1117099" y="1921745"/>
            <a:ext cx="9957801" cy="4397829"/>
            <a:chOff x="1117099" y="1921745"/>
            <a:chExt cx="9957801" cy="4397829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538634702"/>
                </p:ext>
              </p:extLst>
            </p:nvPr>
          </p:nvGraphicFramePr>
          <p:xfrm>
            <a:off x="1117099" y="1921745"/>
            <a:ext cx="9957801" cy="4397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EAF8D90-DD4E-4D03-82AE-D2E9A050D398}"/>
                </a:ext>
              </a:extLst>
            </p:cNvPr>
            <p:cNvSpPr/>
            <p:nvPr/>
          </p:nvSpPr>
          <p:spPr>
            <a:xfrm>
              <a:off x="5029200" y="3679902"/>
              <a:ext cx="2096429" cy="903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Стрелка: шеврон 7">
              <a:extLst>
                <a:ext uri="{FF2B5EF4-FFF2-40B4-BE49-F238E27FC236}">
                  <a16:creationId xmlns:a16="http://schemas.microsoft.com/office/drawing/2014/main" id="{9D80F299-9673-411E-94E2-FD9A73EDA7DE}"/>
                </a:ext>
              </a:extLst>
            </p:cNvPr>
            <p:cNvSpPr/>
            <p:nvPr/>
          </p:nvSpPr>
          <p:spPr>
            <a:xfrm rot="5400000">
              <a:off x="2219093" y="3746809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9" name="Стрелка: шеврон 8">
              <a:extLst>
                <a:ext uri="{FF2B5EF4-FFF2-40B4-BE49-F238E27FC236}">
                  <a16:creationId xmlns:a16="http://schemas.microsoft.com/office/drawing/2014/main" id="{733E3E6F-8785-4A4D-B5DF-31CCBDEA6EC4}"/>
                </a:ext>
              </a:extLst>
            </p:cNvPr>
            <p:cNvSpPr/>
            <p:nvPr/>
          </p:nvSpPr>
          <p:spPr>
            <a:xfrm rot="5400000">
              <a:off x="5722432" y="3746810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0" name="Стрелка: шеврон 9">
              <a:extLst>
                <a:ext uri="{FF2B5EF4-FFF2-40B4-BE49-F238E27FC236}">
                  <a16:creationId xmlns:a16="http://schemas.microsoft.com/office/drawing/2014/main" id="{0DD299BB-A218-4DD2-9550-07CFB43D705D}"/>
                </a:ext>
              </a:extLst>
            </p:cNvPr>
            <p:cNvSpPr/>
            <p:nvPr/>
          </p:nvSpPr>
          <p:spPr>
            <a:xfrm rot="5400000">
              <a:off x="9031892" y="3735942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97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866F3B1-3A38-47C2-8ADE-CFC0CD3FC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108136"/>
              </p:ext>
            </p:extLst>
          </p:nvPr>
        </p:nvGraphicFramePr>
        <p:xfrm>
          <a:off x="359943" y="2079168"/>
          <a:ext cx="11582662" cy="46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B089251-0801-4450-A2AE-55127CE418C8}"/>
              </a:ext>
            </a:extLst>
          </p:cNvPr>
          <p:cNvSpPr/>
          <p:nvPr/>
        </p:nvSpPr>
        <p:spPr>
          <a:xfrm>
            <a:off x="18723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45EA8BC-E65E-49ED-B6B0-E9B6E5986D0A}"/>
              </a:ext>
            </a:extLst>
          </p:cNvPr>
          <p:cNvSpPr/>
          <p:nvPr/>
        </p:nvSpPr>
        <p:spPr>
          <a:xfrm>
            <a:off x="4693921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82512CA-94A3-4964-9107-797A7026DAF9}"/>
              </a:ext>
            </a:extLst>
          </p:cNvPr>
          <p:cNvSpPr/>
          <p:nvPr/>
        </p:nvSpPr>
        <p:spPr>
          <a:xfrm>
            <a:off x="76635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5CE1F65F-91C7-4C0F-9C34-69196A2F7C3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4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343" y="3429000"/>
            <a:ext cx="7920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детско-молодежные парламенты работают </a:t>
            </a:r>
            <a:br>
              <a:rPr lang="ru-RU" sz="2000" dirty="0"/>
            </a:br>
            <a:r>
              <a:rPr lang="ru-RU" sz="2000" u="sng" dirty="0"/>
              <a:t>по следующим основным направлениям: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представление интересов детей и молодежи в органах власти;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участие в нормотворческой деятельности;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подготовка и выявление молодых лидеров;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проведение социально значимых мероприятий;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образовательная и просветительская деятельность, направленная на повышение правовой культуры молодежи и доступности общественно-политической информации;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активной гражданской позиции молодых людей.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4ADFE-F8DF-42EF-B7F5-D65FCC4D169E}"/>
              </a:ext>
            </a:extLst>
          </p:cNvPr>
          <p:cNvSpPr/>
          <p:nvPr/>
        </p:nvSpPr>
        <p:spPr>
          <a:xfrm>
            <a:off x="485510" y="1642886"/>
            <a:ext cx="7955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целях расширения возможностей участия молодежи в общественной жизни страны в Республике Беларусь введена практика взаимодействия органов государственного управления, государственных организаций, детских и молодежных общественных объединений в виде </a:t>
            </a:r>
            <a:r>
              <a:rPr lang="ru-RU" sz="2000" b="1" dirty="0"/>
              <a:t>детско-молодежного парламентаризма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E1CB21-78D1-45A8-A69B-302E5150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2169" y="2307769"/>
            <a:ext cx="3074321" cy="2599509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2D36B07B-543E-4637-86D4-E6E813AF179B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7497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5881" y="1382286"/>
            <a:ext cx="83680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Первым примером молодежного парламентаризма в Республике Беларусь является </a:t>
            </a:r>
            <a:r>
              <a:rPr lang="ru-RU" sz="2000" b="1" dirty="0"/>
              <a:t>Молодежная палата при Минском городском Совете депутатов</a:t>
            </a:r>
            <a:r>
              <a:rPr lang="ru-RU" sz="2000" dirty="0"/>
              <a:t>, созданная в 2007 году решением Президиума Минского городского Совета депутатов в целях выявления лидеров молодёжного движения, предоставления молодежи возможности участия в разработке и реализации городских программ.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2017 году был объявлен старт выборов в </a:t>
            </a:r>
            <a:r>
              <a:rPr lang="ru-RU" sz="2000" b="1" dirty="0"/>
              <a:t>5-й созыв Молодежной палаты</a:t>
            </a:r>
            <a:r>
              <a:rPr lang="ru-RU" sz="2000" dirty="0"/>
              <a:t>. Выборы проходили в три этапа: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регистрация кандидатов;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молодежный праймериз или пятидневное электронное голосование в Интернете (27 февраля - 3 марта);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Единый день голосования (11 марта в городе Минске).</a:t>
            </a: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58A89FF1-6FFF-4E55-B395-0C9FD77E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8" y="2254280"/>
            <a:ext cx="2806424" cy="2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398C4-0242-451E-B05E-418079B0C156}"/>
              </a:ext>
            </a:extLst>
          </p:cNvPr>
          <p:cNvSpPr/>
          <p:nvPr/>
        </p:nvSpPr>
        <p:spPr>
          <a:xfrm>
            <a:off x="3285881" y="5606790"/>
            <a:ext cx="85913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Конкурс в 5-й созыв составил </a:t>
            </a:r>
            <a:r>
              <a:rPr lang="ru-RU" sz="2000" b="1" dirty="0">
                <a:ea typeface="Times New Roman" panose="02020603050405020304" pitchFamily="18" charset="0"/>
              </a:rPr>
              <a:t>4,5 человек на одно место</a:t>
            </a:r>
            <a:r>
              <a:rPr lang="ru-RU" sz="2000" dirty="0">
                <a:ea typeface="Times New Roman" panose="02020603050405020304" pitchFamily="18" charset="0"/>
              </a:rPr>
              <a:t>. </a:t>
            </a:r>
            <a:br>
              <a:rPr lang="ru-RU" sz="2000" dirty="0">
                <a:ea typeface="Times New Roman" panose="02020603050405020304" pitchFamily="18" charset="0"/>
              </a:rPr>
            </a:br>
            <a:r>
              <a:rPr lang="ru-RU" sz="2000" dirty="0">
                <a:ea typeface="Times New Roman" panose="02020603050405020304" pitchFamily="18" charset="0"/>
              </a:rPr>
              <a:t>Было избрано </a:t>
            </a:r>
            <a:r>
              <a:rPr lang="ru-RU" sz="2000" b="1" dirty="0">
                <a:ea typeface="Times New Roman" panose="02020603050405020304" pitchFamily="18" charset="0"/>
              </a:rPr>
              <a:t>57 человек </a:t>
            </a:r>
            <a:r>
              <a:rPr lang="ru-RU" sz="2000" dirty="0">
                <a:ea typeface="Times New Roman" panose="02020603050405020304" pitchFamily="18" charset="0"/>
              </a:rPr>
              <a:t>(из них 32 кандидата - девушки).</a:t>
            </a:r>
          </a:p>
          <a:p>
            <a:r>
              <a:rPr lang="ru-RU" b="1" dirty="0"/>
              <a:t>Срок полномочий</a:t>
            </a:r>
            <a:r>
              <a:rPr lang="ru-RU" dirty="0"/>
              <a:t> членов Палаты составляет </a:t>
            </a:r>
            <a:r>
              <a:rPr lang="ru-RU" b="1" dirty="0"/>
              <a:t>2 года</a:t>
            </a:r>
            <a:r>
              <a:rPr lang="ru-RU" dirty="0"/>
              <a:t>. 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05EDB59-28CB-4200-AD13-568554902654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27328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2731" y="1649774"/>
            <a:ext cx="921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Органы управления Молодёжной палаты осуществляют: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Председатель Молодёжной палаты (</a:t>
            </a:r>
            <a:r>
              <a:rPr lang="ru-RU" sz="2000" b="1" i="1" dirty="0">
                <a:ea typeface="Times New Roman" panose="02020603050405020304" pitchFamily="18" charset="0"/>
              </a:rPr>
              <a:t>Макаревич Егор Андреевич</a:t>
            </a:r>
            <a:r>
              <a:rPr lang="ru-RU" sz="2000" dirty="0">
                <a:ea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Два заместителя председателя Молодёжной палаты;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Председатели постоянных комиссий Молодёжной палаты.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29086E-ECE8-45D2-BF65-8F49A0F43514}"/>
              </a:ext>
            </a:extLst>
          </p:cNvPr>
          <p:cNvSpPr/>
          <p:nvPr/>
        </p:nvSpPr>
        <p:spPr>
          <a:xfrm>
            <a:off x="485510" y="3486163"/>
            <a:ext cx="11716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Члены Молодёжной палаты работают в составе 6 постоянных комиссий: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региональному и международному сотрудничеству;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инновационному развитию и предпринимательству;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образованию, науке, культуре и социальным вопросам;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вопросам экологии, волонтерского движения и связям с общественными организациями;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здравоохранению, физической культуре и развитию инклюзии;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гражданскому и патриотическому воспитанию, профилактике правонарушений в молодёжной среде.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&quot;Макаревич Егор Андреевич&quot;">
            <a:extLst>
              <a:ext uri="{FF2B5EF4-FFF2-40B4-BE49-F238E27FC236}">
                <a16:creationId xmlns:a16="http://schemas.microsoft.com/office/drawing/2014/main" id="{0F1A3451-E4DB-41C1-9778-86558DA8E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4191" b="2033"/>
          <a:stretch/>
        </p:blipFill>
        <p:spPr bwMode="auto">
          <a:xfrm>
            <a:off x="554429" y="1506088"/>
            <a:ext cx="2176876" cy="17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0F469C-54E4-459F-B359-89D8388FF593}"/>
              </a:ext>
            </a:extLst>
          </p:cNvPr>
          <p:cNvSpPr/>
          <p:nvPr/>
        </p:nvSpPr>
        <p:spPr>
          <a:xfrm>
            <a:off x="471346" y="5791456"/>
            <a:ext cx="1159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Члены Молодежной палаты проводят выездные заседания, семинарские занятия, работают на сессиях.</a:t>
            </a:r>
          </a:p>
          <a:p>
            <a:r>
              <a:rPr lang="ru-RU" sz="2000" dirty="0"/>
              <a:t>Все решения Молодежной палаты носят </a:t>
            </a:r>
            <a:r>
              <a:rPr lang="ru-RU" sz="2000" i="1" dirty="0"/>
              <a:t>рекомендательный характер</a:t>
            </a:r>
            <a:r>
              <a:rPr lang="ru-RU" sz="2000" dirty="0"/>
              <a:t>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B3997E5-0352-481F-90B7-00EBFD9BDEB5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11891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616</Words>
  <Application>Microsoft Office PowerPoint</Application>
  <PresentationFormat>Широкоэкранный</PresentationFormat>
  <Paragraphs>93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Black</vt:lpstr>
      <vt:lpstr>Arial</vt:lpstr>
      <vt:lpstr>Calibri</vt:lpstr>
      <vt:lpstr>Times New Roman</vt:lpstr>
      <vt:lpstr>Calibri Light</vt:lpstr>
      <vt:lpstr>Тема Office</vt:lpstr>
      <vt:lpstr>ПРОЕКТ  «Школа Активного Гражданина»</vt:lpstr>
      <vt:lpstr>Выборы в Совет Республики – 7 ноября 2019 г.,  в Палату представителей Национального собрания Республики Беларусь – 17 ноября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1 1</cp:lastModifiedBy>
  <cp:revision>236</cp:revision>
  <cp:lastPrinted>2018-12-07T06:48:34Z</cp:lastPrinted>
  <dcterms:created xsi:type="dcterms:W3CDTF">2018-12-03T10:14:15Z</dcterms:created>
  <dcterms:modified xsi:type="dcterms:W3CDTF">2019-10-22T06:42:17Z</dcterms:modified>
</cp:coreProperties>
</file>